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</p:sldIdLst>
  <p:sldSz cx="12192000" cy="6858000"/>
  <p:notesSz cx="12192000" cy="6858000"/>
  <p:embeddedFontLst>
    <p:embeddedFont>
      <p:font typeface="Malgun Gothic" panose="020B0503020000020004" pitchFamily="50" charset="-127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algun Gothic" panose="020B0503020000020004" pitchFamily="50" charset="-127"/>
      <p:regular r:id="rId12"/>
      <p:bold r:id="rId13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66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35730"/>
            <a:ext cx="10358120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67204"/>
            <a:ext cx="10358120" cy="415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7410" y="2523426"/>
            <a:ext cx="3835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0" dirty="0"/>
              <a:t>엘리베이터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/>
        </p:nvSpPr>
        <p:spPr>
          <a:xfrm>
            <a:off x="838200" y="439232"/>
            <a:ext cx="10515600" cy="5979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2"/>
                </a:solidFill>
              </a:rPr>
              <a:t>[</a:t>
            </a:r>
            <a:r>
              <a:rPr lang="ko-KR" altLang="en-US" dirty="0">
                <a:solidFill>
                  <a:schemeClr val="accent2"/>
                </a:solidFill>
              </a:rPr>
              <a:t>컴파일러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보드</a:t>
            </a:r>
            <a:r>
              <a:rPr lang="en-US" altLang="ko-KR" dirty="0">
                <a:solidFill>
                  <a:schemeClr val="accent2"/>
                </a:solidFill>
              </a:rPr>
              <a:t>]</a:t>
            </a:r>
          </a:p>
          <a:p>
            <a:r>
              <a:rPr lang="en-US" altLang="ko-KR" dirty="0"/>
              <a:t>[1] </a:t>
            </a:r>
            <a:r>
              <a:rPr lang="ko-KR" altLang="en-US" dirty="0"/>
              <a:t>사용 프로그래밍</a:t>
            </a:r>
            <a:r>
              <a:rPr lang="en-US" altLang="ko-KR" dirty="0"/>
              <a:t>: microchip studio(Atmel Studio 7.0)</a:t>
            </a:r>
          </a:p>
          <a:p>
            <a:r>
              <a:rPr lang="en-US" altLang="ko-KR" dirty="0"/>
              <a:t>[2] </a:t>
            </a:r>
            <a:r>
              <a:rPr lang="ko-KR" altLang="en-US" dirty="0"/>
              <a:t>사용 보드</a:t>
            </a:r>
            <a:r>
              <a:rPr lang="en-US" altLang="ko-KR" dirty="0"/>
              <a:t>: ATmega128(</a:t>
            </a:r>
            <a:r>
              <a:rPr lang="en-US" altLang="ko-KR" dirty="0" err="1"/>
              <a:t>ppt</a:t>
            </a:r>
            <a:r>
              <a:rPr lang="ko-KR" altLang="en-US" dirty="0"/>
              <a:t>파일에 첨부된 </a:t>
            </a:r>
            <a:r>
              <a:rPr lang="ko-KR" altLang="en-US" dirty="0" smtClean="0"/>
              <a:t>보드 사진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>
                <a:solidFill>
                  <a:schemeClr val="accent2"/>
                </a:solidFill>
              </a:rPr>
              <a:t>[</a:t>
            </a:r>
            <a:r>
              <a:rPr lang="ko-KR" altLang="en-US" dirty="0">
                <a:solidFill>
                  <a:schemeClr val="accent2"/>
                </a:solidFill>
              </a:rPr>
              <a:t>필요한 부분</a:t>
            </a:r>
            <a:r>
              <a:rPr lang="en-US" altLang="ko-KR" dirty="0">
                <a:solidFill>
                  <a:schemeClr val="accent2"/>
                </a:solidFill>
              </a:rPr>
              <a:t>]</a:t>
            </a:r>
          </a:p>
          <a:p>
            <a:r>
              <a:rPr lang="en-US" altLang="ko-KR" dirty="0"/>
              <a:t>[1] </a:t>
            </a:r>
            <a:r>
              <a:rPr lang="ko-KR" altLang="en-US" dirty="0"/>
              <a:t>인터럽트 방식</a:t>
            </a:r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인터럽트 방식 구현을 위해 스위치 부분 연결 포트를 변경 가능</a:t>
            </a:r>
            <a:r>
              <a:rPr lang="en-US" altLang="ko-KR" sz="2400" dirty="0"/>
              <a:t>)</a:t>
            </a:r>
          </a:p>
          <a:p>
            <a:r>
              <a:rPr lang="en-US" altLang="ko-KR" dirty="0"/>
              <a:t>[2] </a:t>
            </a:r>
            <a:r>
              <a:rPr lang="ko-KR" altLang="en-US" dirty="0"/>
              <a:t>디버깅 설명</a:t>
            </a:r>
          </a:p>
          <a:p>
            <a:r>
              <a:rPr lang="en-US" altLang="ko-KR" dirty="0"/>
              <a:t>[3] </a:t>
            </a:r>
            <a:r>
              <a:rPr lang="ko-KR" altLang="en-US" dirty="0" smtClean="0"/>
              <a:t>회로 </a:t>
            </a:r>
            <a:r>
              <a:rPr lang="ko-KR" altLang="en-US" dirty="0"/>
              <a:t>구성 설명</a:t>
            </a:r>
          </a:p>
          <a:p>
            <a:r>
              <a:rPr lang="en-US" altLang="ko-KR" dirty="0"/>
              <a:t>[4] </a:t>
            </a:r>
            <a:r>
              <a:rPr lang="ko-KR" altLang="en-US" dirty="0" err="1"/>
              <a:t>플로우차트</a:t>
            </a:r>
            <a:r>
              <a:rPr lang="ko-KR" altLang="en-US" dirty="0"/>
              <a:t> </a:t>
            </a:r>
            <a:r>
              <a:rPr lang="ko-KR" altLang="en-US" dirty="0" smtClean="0"/>
              <a:t>설명</a:t>
            </a:r>
            <a:endParaRPr lang="ko-KR" altLang="en-US" dirty="0"/>
          </a:p>
          <a:p>
            <a:r>
              <a:rPr lang="en-US" altLang="ko-KR" dirty="0"/>
              <a:t>[5] </a:t>
            </a:r>
            <a:r>
              <a:rPr lang="ko-KR" altLang="en-US" dirty="0" err="1"/>
              <a:t>보드판</a:t>
            </a:r>
            <a:r>
              <a:rPr lang="ko-KR" altLang="en-US" dirty="0"/>
              <a:t> 구동 성공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72100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5730"/>
            <a:ext cx="31070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회로구성</a:t>
            </a:r>
            <a:r>
              <a:rPr spc="-10" dirty="0"/>
              <a:t> </a:t>
            </a:r>
            <a:r>
              <a:rPr spc="-25" dirty="0"/>
              <a:t>(1)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0622" y="1520951"/>
            <a:ext cx="1548193" cy="498347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39967" y="460265"/>
            <a:ext cx="5036807" cy="59450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5730"/>
            <a:ext cx="31070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회로구성</a:t>
            </a:r>
            <a:r>
              <a:rPr spc="-10" dirty="0"/>
              <a:t> </a:t>
            </a:r>
            <a:r>
              <a:rPr spc="-25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25142"/>
            <a:ext cx="3757929" cy="1723389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3200" dirty="0">
                <a:solidFill>
                  <a:srgbClr val="0070C0"/>
                </a:solidFill>
                <a:latin typeface="Arial"/>
                <a:cs typeface="Arial"/>
              </a:rPr>
              <a:t>•</a:t>
            </a:r>
            <a:r>
              <a:rPr sz="3200" spc="-22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70C0"/>
                </a:solidFill>
                <a:latin typeface="Malgun Gothic"/>
                <a:cs typeface="Malgun Gothic"/>
              </a:rPr>
              <a:t>J18.[8:1]</a:t>
            </a:r>
            <a:r>
              <a:rPr sz="3200" spc="-20" dirty="0">
                <a:solidFill>
                  <a:srgbClr val="0070C0"/>
                </a:solidFill>
                <a:latin typeface="Malgun Gothic"/>
                <a:cs typeface="Malgun Gothic"/>
              </a:rPr>
              <a:t> </a:t>
            </a:r>
            <a:r>
              <a:rPr sz="3200" dirty="0">
                <a:solidFill>
                  <a:srgbClr val="0070C0"/>
                </a:solidFill>
                <a:latin typeface="Malgun Gothic"/>
                <a:cs typeface="Malgun Gothic"/>
              </a:rPr>
              <a:t>~</a:t>
            </a:r>
            <a:r>
              <a:rPr sz="3200" spc="-20" dirty="0">
                <a:solidFill>
                  <a:srgbClr val="0070C0"/>
                </a:solidFill>
                <a:latin typeface="Malgun Gothic"/>
                <a:cs typeface="Malgun Gothic"/>
              </a:rPr>
              <a:t> </a:t>
            </a:r>
            <a:r>
              <a:rPr sz="3200" spc="-10" dirty="0">
                <a:solidFill>
                  <a:srgbClr val="0070C0"/>
                </a:solidFill>
                <a:latin typeface="Malgun Gothic"/>
                <a:cs typeface="Malgun Gothic"/>
              </a:rPr>
              <a:t>J29.[8:1]</a:t>
            </a:r>
            <a:endParaRPr sz="3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200" dirty="0">
                <a:solidFill>
                  <a:srgbClr val="0070C0"/>
                </a:solidFill>
                <a:latin typeface="Arial"/>
                <a:cs typeface="Arial"/>
              </a:rPr>
              <a:t>•</a:t>
            </a:r>
            <a:r>
              <a:rPr sz="3200" spc="-22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70C0"/>
                </a:solidFill>
                <a:latin typeface="Malgun Gothic"/>
                <a:cs typeface="Malgun Gothic"/>
              </a:rPr>
              <a:t>J19.[8:1]</a:t>
            </a:r>
            <a:r>
              <a:rPr sz="3200" spc="-20" dirty="0">
                <a:solidFill>
                  <a:srgbClr val="0070C0"/>
                </a:solidFill>
                <a:latin typeface="Malgun Gothic"/>
                <a:cs typeface="Malgun Gothic"/>
              </a:rPr>
              <a:t> </a:t>
            </a:r>
            <a:r>
              <a:rPr sz="3200" dirty="0">
                <a:solidFill>
                  <a:srgbClr val="0070C0"/>
                </a:solidFill>
                <a:latin typeface="Malgun Gothic"/>
                <a:cs typeface="Malgun Gothic"/>
              </a:rPr>
              <a:t>~</a:t>
            </a:r>
            <a:r>
              <a:rPr sz="3200" spc="-20" dirty="0">
                <a:solidFill>
                  <a:srgbClr val="0070C0"/>
                </a:solidFill>
                <a:latin typeface="Malgun Gothic"/>
                <a:cs typeface="Malgun Gothic"/>
              </a:rPr>
              <a:t> </a:t>
            </a:r>
            <a:r>
              <a:rPr sz="3200" spc="-10" dirty="0">
                <a:solidFill>
                  <a:srgbClr val="0070C0"/>
                </a:solidFill>
                <a:latin typeface="Malgun Gothic"/>
                <a:cs typeface="Malgun Gothic"/>
              </a:rPr>
              <a:t>J31.[8:1]</a:t>
            </a:r>
            <a:endParaRPr sz="3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solidFill>
                  <a:srgbClr val="0070C0"/>
                </a:solidFill>
                <a:latin typeface="Arial"/>
                <a:cs typeface="Arial"/>
              </a:rPr>
              <a:t>•</a:t>
            </a:r>
            <a:r>
              <a:rPr sz="3200" spc="-22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70C0"/>
                </a:solidFill>
                <a:latin typeface="Malgun Gothic"/>
                <a:cs typeface="Malgun Gothic"/>
              </a:rPr>
              <a:t>J20.[4:1]</a:t>
            </a:r>
            <a:r>
              <a:rPr sz="3200" spc="-20" dirty="0">
                <a:solidFill>
                  <a:srgbClr val="0070C0"/>
                </a:solidFill>
                <a:latin typeface="Malgun Gothic"/>
                <a:cs typeface="Malgun Gothic"/>
              </a:rPr>
              <a:t> </a:t>
            </a:r>
            <a:r>
              <a:rPr sz="3200" dirty="0">
                <a:solidFill>
                  <a:srgbClr val="0070C0"/>
                </a:solidFill>
                <a:latin typeface="Malgun Gothic"/>
                <a:cs typeface="Malgun Gothic"/>
              </a:rPr>
              <a:t>~</a:t>
            </a:r>
            <a:r>
              <a:rPr sz="3200" spc="-20" dirty="0">
                <a:solidFill>
                  <a:srgbClr val="0070C0"/>
                </a:solidFill>
                <a:latin typeface="Malgun Gothic"/>
                <a:cs typeface="Malgun Gothic"/>
              </a:rPr>
              <a:t> </a:t>
            </a:r>
            <a:r>
              <a:rPr sz="3200" spc="-10" dirty="0">
                <a:solidFill>
                  <a:srgbClr val="0070C0"/>
                </a:solidFill>
                <a:latin typeface="Malgun Gothic"/>
                <a:cs typeface="Malgun Gothic"/>
              </a:rPr>
              <a:t>J30.[4:1]</a:t>
            </a:r>
            <a:endParaRPr sz="32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6156" y="4299203"/>
            <a:ext cx="4459119" cy="15620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2414" y="861059"/>
            <a:ext cx="4840160" cy="51587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5730"/>
            <a:ext cx="31070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회로구성</a:t>
            </a:r>
            <a:r>
              <a:rPr spc="-10" dirty="0"/>
              <a:t> </a:t>
            </a:r>
            <a:r>
              <a:rPr spc="-25" dirty="0"/>
              <a:t>(3)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9967" y="460265"/>
            <a:ext cx="5036807" cy="59450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4532" y="1588008"/>
            <a:ext cx="1539239" cy="49758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5730"/>
            <a:ext cx="31070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회로구성</a:t>
            </a:r>
            <a:r>
              <a:rPr spc="-10" dirty="0"/>
              <a:t> </a:t>
            </a:r>
            <a:r>
              <a:rPr spc="-25"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25447"/>
            <a:ext cx="3121025" cy="104648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solidFill>
                  <a:srgbClr val="0070C0"/>
                </a:solidFill>
                <a:latin typeface="Arial"/>
                <a:cs typeface="Arial"/>
              </a:rPr>
              <a:t>•</a:t>
            </a:r>
            <a:r>
              <a:rPr sz="2800" spc="-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70C0"/>
                </a:solidFill>
                <a:latin typeface="Malgun Gothic"/>
                <a:cs typeface="Malgun Gothic"/>
              </a:rPr>
              <a:t>J14.[4:1]</a:t>
            </a:r>
            <a:r>
              <a:rPr sz="2800" spc="-45" dirty="0">
                <a:solidFill>
                  <a:srgbClr val="0070C0"/>
                </a:solidFill>
                <a:latin typeface="Malgun Gothic"/>
                <a:cs typeface="Malgun Gothic"/>
              </a:rPr>
              <a:t> </a:t>
            </a:r>
            <a:r>
              <a:rPr sz="2800" dirty="0">
                <a:solidFill>
                  <a:srgbClr val="0070C0"/>
                </a:solidFill>
                <a:latin typeface="Malgun Gothic"/>
                <a:cs typeface="Malgun Gothic"/>
              </a:rPr>
              <a:t>~</a:t>
            </a:r>
            <a:r>
              <a:rPr sz="2800" spc="-45" dirty="0">
                <a:solidFill>
                  <a:srgbClr val="0070C0"/>
                </a:solidFill>
                <a:latin typeface="Malgun Gothic"/>
                <a:cs typeface="Malgun Gothic"/>
              </a:rPr>
              <a:t> </a:t>
            </a:r>
            <a:r>
              <a:rPr sz="2800" spc="-10" dirty="0">
                <a:solidFill>
                  <a:srgbClr val="0070C0"/>
                </a:solidFill>
                <a:latin typeface="Malgun Gothic"/>
                <a:cs typeface="Malgun Gothic"/>
              </a:rPr>
              <a:t>J4.[4:1]</a:t>
            </a:r>
            <a:endParaRPr sz="2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dirty="0">
                <a:solidFill>
                  <a:srgbClr val="0070C0"/>
                </a:solidFill>
                <a:latin typeface="Arial"/>
                <a:cs typeface="Arial"/>
              </a:rPr>
              <a:t>•</a:t>
            </a:r>
            <a:r>
              <a:rPr sz="2800" spc="-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70C0"/>
                </a:solidFill>
                <a:latin typeface="Malgun Gothic"/>
                <a:cs typeface="Malgun Gothic"/>
              </a:rPr>
              <a:t>J15.[4:1]</a:t>
            </a:r>
            <a:r>
              <a:rPr sz="2800" spc="-45" dirty="0">
                <a:solidFill>
                  <a:srgbClr val="0070C0"/>
                </a:solidFill>
                <a:latin typeface="Malgun Gothic"/>
                <a:cs typeface="Malgun Gothic"/>
              </a:rPr>
              <a:t> </a:t>
            </a:r>
            <a:r>
              <a:rPr sz="2800" dirty="0">
                <a:solidFill>
                  <a:srgbClr val="0070C0"/>
                </a:solidFill>
                <a:latin typeface="Malgun Gothic"/>
                <a:cs typeface="Malgun Gothic"/>
              </a:rPr>
              <a:t>~</a:t>
            </a:r>
            <a:r>
              <a:rPr sz="2800" spc="-45" dirty="0">
                <a:solidFill>
                  <a:srgbClr val="0070C0"/>
                </a:solidFill>
                <a:latin typeface="Malgun Gothic"/>
                <a:cs typeface="Malgun Gothic"/>
              </a:rPr>
              <a:t> </a:t>
            </a:r>
            <a:r>
              <a:rPr sz="2800" spc="-10" dirty="0">
                <a:solidFill>
                  <a:srgbClr val="0070C0"/>
                </a:solidFill>
                <a:latin typeface="Malgun Gothic"/>
                <a:cs typeface="Malgun Gothic"/>
              </a:rPr>
              <a:t>J3.[4:1]</a:t>
            </a:r>
            <a:endParaRPr sz="28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24920" y="887055"/>
            <a:ext cx="5823131" cy="53659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8" y="142948"/>
            <a:ext cx="9360047" cy="6715052"/>
          </a:xfrm>
        </p:spPr>
      </p:pic>
    </p:spTree>
    <p:extLst>
      <p:ext uri="{BB962C8B-B14F-4D97-AF65-F5344CB8AC3E}">
        <p14:creationId xmlns:p14="http://schemas.microsoft.com/office/powerpoint/2010/main" val="1212401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9496" y="331677"/>
            <a:ext cx="61156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원하는</a:t>
            </a:r>
            <a:r>
              <a:rPr spc="-10" dirty="0"/>
              <a:t> </a:t>
            </a:r>
            <a:r>
              <a:rPr dirty="0"/>
              <a:t>HW</a:t>
            </a:r>
            <a:r>
              <a:rPr spc="-5" dirty="0"/>
              <a:t> </a:t>
            </a:r>
            <a:r>
              <a:rPr dirty="0"/>
              <a:t>동작결과</a:t>
            </a:r>
            <a:r>
              <a:rPr spc="-10" dirty="0"/>
              <a:t> </a:t>
            </a:r>
            <a:r>
              <a:rPr spc="-25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8479" y="1295400"/>
            <a:ext cx="9144635" cy="236664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2800" dirty="0">
                <a:solidFill>
                  <a:schemeClr val="accent6"/>
                </a:solidFill>
                <a:latin typeface="Arial"/>
                <a:cs typeface="Arial"/>
              </a:rPr>
              <a:t>•</a:t>
            </a:r>
            <a:r>
              <a:rPr sz="2800" spc="-1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chemeClr val="accent6"/>
                </a:solidFill>
                <a:latin typeface="DotumChe"/>
                <a:cs typeface="DotumChe"/>
              </a:rPr>
              <a:t>2층</a:t>
            </a:r>
            <a:r>
              <a:rPr sz="2800" spc="-80" dirty="0">
                <a:solidFill>
                  <a:schemeClr val="accent6"/>
                </a:solidFill>
                <a:latin typeface="DotumChe"/>
                <a:cs typeface="DotumChe"/>
              </a:rPr>
              <a:t> </a:t>
            </a:r>
            <a:r>
              <a:rPr sz="2800" dirty="0">
                <a:solidFill>
                  <a:schemeClr val="accent6"/>
                </a:solidFill>
                <a:latin typeface="DotumChe"/>
                <a:cs typeface="DotumChe"/>
              </a:rPr>
              <a:t>건물에서</a:t>
            </a:r>
            <a:r>
              <a:rPr sz="2800" spc="-80" dirty="0">
                <a:solidFill>
                  <a:schemeClr val="accent6"/>
                </a:solidFill>
                <a:latin typeface="DotumChe"/>
                <a:cs typeface="DotumChe"/>
              </a:rPr>
              <a:t> </a:t>
            </a:r>
            <a:r>
              <a:rPr sz="2800" dirty="0">
                <a:solidFill>
                  <a:schemeClr val="accent6"/>
                </a:solidFill>
                <a:latin typeface="DotumChe"/>
                <a:cs typeface="DotumChe"/>
              </a:rPr>
              <a:t>1층,</a:t>
            </a:r>
            <a:r>
              <a:rPr sz="2800" spc="-80" dirty="0">
                <a:solidFill>
                  <a:schemeClr val="accent6"/>
                </a:solidFill>
                <a:latin typeface="DotumChe"/>
                <a:cs typeface="DotumChe"/>
              </a:rPr>
              <a:t> </a:t>
            </a:r>
            <a:r>
              <a:rPr sz="2800" dirty="0">
                <a:solidFill>
                  <a:schemeClr val="accent6"/>
                </a:solidFill>
                <a:latin typeface="DotumChe"/>
                <a:cs typeface="DotumChe"/>
              </a:rPr>
              <a:t>2층을</a:t>
            </a:r>
            <a:r>
              <a:rPr sz="2800" spc="-90" dirty="0">
                <a:solidFill>
                  <a:schemeClr val="accent6"/>
                </a:solidFill>
                <a:latin typeface="DotumChe"/>
                <a:cs typeface="DotumChe"/>
              </a:rPr>
              <a:t> </a:t>
            </a:r>
            <a:r>
              <a:rPr sz="2800" dirty="0">
                <a:solidFill>
                  <a:schemeClr val="accent6"/>
                </a:solidFill>
                <a:latin typeface="DotumChe"/>
                <a:cs typeface="DotumChe"/>
              </a:rPr>
              <a:t>운행하는</a:t>
            </a:r>
            <a:r>
              <a:rPr sz="2800" spc="-80" dirty="0">
                <a:solidFill>
                  <a:schemeClr val="accent6"/>
                </a:solidFill>
                <a:latin typeface="DotumChe"/>
                <a:cs typeface="DotumChe"/>
              </a:rPr>
              <a:t> </a:t>
            </a:r>
            <a:r>
              <a:rPr sz="2800" dirty="0">
                <a:solidFill>
                  <a:schemeClr val="accent6"/>
                </a:solidFill>
                <a:latin typeface="DotumChe"/>
                <a:cs typeface="DotumChe"/>
              </a:rPr>
              <a:t>엘리베이터를</a:t>
            </a:r>
            <a:r>
              <a:rPr sz="2800" spc="-80" dirty="0">
                <a:solidFill>
                  <a:schemeClr val="accent6"/>
                </a:solidFill>
                <a:latin typeface="DotumChe"/>
                <a:cs typeface="DotumChe"/>
              </a:rPr>
              <a:t> </a:t>
            </a:r>
            <a:r>
              <a:rPr sz="2800" spc="-25" dirty="0">
                <a:solidFill>
                  <a:schemeClr val="accent6"/>
                </a:solidFill>
                <a:latin typeface="DotumChe"/>
                <a:cs typeface="DotumChe"/>
              </a:rPr>
              <a:t>가정</a:t>
            </a:r>
            <a:endParaRPr sz="2800" dirty="0">
              <a:solidFill>
                <a:schemeClr val="accent6"/>
              </a:solidFill>
              <a:latin typeface="DotumChe"/>
              <a:cs typeface="DotumChe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800" dirty="0">
                <a:latin typeface="Arial"/>
                <a:cs typeface="Arial"/>
              </a:rPr>
              <a:t>•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DotumChe"/>
                <a:cs typeface="DotumChe"/>
              </a:rPr>
              <a:t>SW6</a:t>
            </a:r>
            <a:r>
              <a:rPr sz="2800" spc="-55" dirty="0">
                <a:latin typeface="DotumChe"/>
                <a:cs typeface="DotumChe"/>
              </a:rPr>
              <a:t> </a:t>
            </a:r>
            <a:r>
              <a:rPr sz="2800" dirty="0">
                <a:latin typeface="DotumChe"/>
                <a:cs typeface="DotumChe"/>
              </a:rPr>
              <a:t>:</a:t>
            </a:r>
            <a:r>
              <a:rPr sz="2800" spc="-45" dirty="0">
                <a:latin typeface="DotumChe"/>
                <a:cs typeface="DotumChe"/>
              </a:rPr>
              <a:t> </a:t>
            </a:r>
            <a:r>
              <a:rPr sz="2800" dirty="0">
                <a:latin typeface="DotumChe"/>
                <a:cs typeface="DotumChe"/>
              </a:rPr>
              <a:t>2층</a:t>
            </a:r>
            <a:r>
              <a:rPr sz="2800" spc="-50" dirty="0">
                <a:latin typeface="DotumChe"/>
                <a:cs typeface="DotumChe"/>
              </a:rPr>
              <a:t> </a:t>
            </a:r>
            <a:r>
              <a:rPr sz="2800" dirty="0">
                <a:latin typeface="DotumChe"/>
                <a:cs typeface="DotumChe"/>
              </a:rPr>
              <a:t>외부벽</a:t>
            </a:r>
            <a:r>
              <a:rPr sz="2800" spc="-45" dirty="0">
                <a:latin typeface="DotumChe"/>
                <a:cs typeface="DotumChe"/>
              </a:rPr>
              <a:t> </a:t>
            </a:r>
            <a:r>
              <a:rPr sz="2800" dirty="0">
                <a:latin typeface="DotumChe"/>
                <a:cs typeface="DotumChe"/>
              </a:rPr>
              <a:t>내려가기</a:t>
            </a:r>
            <a:r>
              <a:rPr sz="2800" spc="-45" dirty="0">
                <a:latin typeface="DotumChe"/>
                <a:cs typeface="DotumChe"/>
              </a:rPr>
              <a:t> </a:t>
            </a:r>
            <a:r>
              <a:rPr sz="2800" spc="-25" dirty="0">
                <a:latin typeface="DotumChe"/>
                <a:cs typeface="DotumChe"/>
              </a:rPr>
              <a:t>버튼</a:t>
            </a:r>
            <a:endParaRPr sz="2800" dirty="0">
              <a:latin typeface="DotumChe"/>
              <a:cs typeface="DotumChe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latin typeface="Arial"/>
                <a:cs typeface="Arial"/>
              </a:rPr>
              <a:t>•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DotumChe"/>
                <a:cs typeface="DotumChe"/>
              </a:rPr>
              <a:t>SW7</a:t>
            </a:r>
            <a:r>
              <a:rPr sz="2800" spc="-55" dirty="0">
                <a:latin typeface="DotumChe"/>
                <a:cs typeface="DotumChe"/>
              </a:rPr>
              <a:t> </a:t>
            </a:r>
            <a:r>
              <a:rPr sz="2800" dirty="0">
                <a:latin typeface="DotumChe"/>
                <a:cs typeface="DotumChe"/>
              </a:rPr>
              <a:t>:</a:t>
            </a:r>
            <a:r>
              <a:rPr sz="2800" spc="-60" dirty="0">
                <a:latin typeface="DotumChe"/>
                <a:cs typeface="DotumChe"/>
              </a:rPr>
              <a:t> </a:t>
            </a:r>
            <a:r>
              <a:rPr sz="2800" dirty="0">
                <a:latin typeface="DotumChe"/>
                <a:cs typeface="DotumChe"/>
              </a:rPr>
              <a:t>엘리베이터</a:t>
            </a:r>
            <a:r>
              <a:rPr sz="2800" spc="-45" dirty="0">
                <a:latin typeface="DotumChe"/>
                <a:cs typeface="DotumChe"/>
              </a:rPr>
              <a:t> </a:t>
            </a:r>
            <a:r>
              <a:rPr sz="2800" dirty="0">
                <a:latin typeface="DotumChe"/>
                <a:cs typeface="DotumChe"/>
              </a:rPr>
              <a:t>내부</a:t>
            </a:r>
            <a:r>
              <a:rPr sz="2800" spc="-45" dirty="0">
                <a:latin typeface="DotumChe"/>
                <a:cs typeface="DotumChe"/>
              </a:rPr>
              <a:t> </a:t>
            </a:r>
            <a:r>
              <a:rPr sz="2800" dirty="0">
                <a:latin typeface="DotumChe"/>
                <a:cs typeface="DotumChe"/>
              </a:rPr>
              <a:t>2층</a:t>
            </a:r>
            <a:r>
              <a:rPr sz="2800" spc="-50" dirty="0">
                <a:latin typeface="DotumChe"/>
                <a:cs typeface="DotumChe"/>
              </a:rPr>
              <a:t> </a:t>
            </a:r>
            <a:r>
              <a:rPr sz="2800" spc="-25" dirty="0">
                <a:latin typeface="DotumChe"/>
                <a:cs typeface="DotumChe"/>
              </a:rPr>
              <a:t>버튼</a:t>
            </a:r>
            <a:endParaRPr sz="2800" dirty="0">
              <a:latin typeface="DotumChe"/>
              <a:cs typeface="DotumChe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800" dirty="0">
                <a:latin typeface="Arial"/>
                <a:cs typeface="Arial"/>
              </a:rPr>
              <a:t>•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DotumChe"/>
                <a:cs typeface="DotumChe"/>
              </a:rPr>
              <a:t>SW8</a:t>
            </a:r>
            <a:r>
              <a:rPr sz="2800" spc="-55" dirty="0">
                <a:latin typeface="DotumChe"/>
                <a:cs typeface="DotumChe"/>
              </a:rPr>
              <a:t> </a:t>
            </a:r>
            <a:r>
              <a:rPr sz="2800" dirty="0">
                <a:latin typeface="DotumChe"/>
                <a:cs typeface="DotumChe"/>
              </a:rPr>
              <a:t>:</a:t>
            </a:r>
            <a:r>
              <a:rPr sz="2800" spc="-60" dirty="0">
                <a:latin typeface="DotumChe"/>
                <a:cs typeface="DotumChe"/>
              </a:rPr>
              <a:t> </a:t>
            </a:r>
            <a:r>
              <a:rPr sz="2800" dirty="0">
                <a:latin typeface="DotumChe"/>
                <a:cs typeface="DotumChe"/>
              </a:rPr>
              <a:t>엘리베이터</a:t>
            </a:r>
            <a:r>
              <a:rPr sz="2800" spc="-45" dirty="0">
                <a:latin typeface="DotumChe"/>
                <a:cs typeface="DotumChe"/>
              </a:rPr>
              <a:t> </a:t>
            </a:r>
            <a:r>
              <a:rPr sz="2800" dirty="0">
                <a:latin typeface="DotumChe"/>
                <a:cs typeface="DotumChe"/>
              </a:rPr>
              <a:t>내부</a:t>
            </a:r>
            <a:r>
              <a:rPr sz="2800" spc="-45" dirty="0">
                <a:latin typeface="DotumChe"/>
                <a:cs typeface="DotumChe"/>
              </a:rPr>
              <a:t> </a:t>
            </a:r>
            <a:r>
              <a:rPr sz="2800" dirty="0">
                <a:latin typeface="DotumChe"/>
                <a:cs typeface="DotumChe"/>
              </a:rPr>
              <a:t>1층</a:t>
            </a:r>
            <a:r>
              <a:rPr sz="2800" spc="-50" dirty="0">
                <a:latin typeface="DotumChe"/>
                <a:cs typeface="DotumChe"/>
              </a:rPr>
              <a:t> </a:t>
            </a:r>
            <a:r>
              <a:rPr sz="2800" spc="-25" dirty="0">
                <a:latin typeface="DotumChe"/>
                <a:cs typeface="DotumChe"/>
              </a:rPr>
              <a:t>버튼</a:t>
            </a:r>
            <a:endParaRPr sz="2800" dirty="0">
              <a:latin typeface="DotumChe"/>
              <a:cs typeface="DotumChe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2800" dirty="0">
                <a:latin typeface="Arial"/>
                <a:cs typeface="Arial"/>
              </a:rPr>
              <a:t>•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DotumChe"/>
                <a:cs typeface="DotumChe"/>
              </a:rPr>
              <a:t>SW9</a:t>
            </a:r>
            <a:r>
              <a:rPr sz="2800" spc="-55" dirty="0">
                <a:latin typeface="DotumChe"/>
                <a:cs typeface="DotumChe"/>
              </a:rPr>
              <a:t> </a:t>
            </a:r>
            <a:r>
              <a:rPr sz="2800" dirty="0">
                <a:latin typeface="DotumChe"/>
                <a:cs typeface="DotumChe"/>
              </a:rPr>
              <a:t>:</a:t>
            </a:r>
            <a:r>
              <a:rPr sz="2800" spc="-45" dirty="0">
                <a:latin typeface="DotumChe"/>
                <a:cs typeface="DotumChe"/>
              </a:rPr>
              <a:t> </a:t>
            </a:r>
            <a:r>
              <a:rPr sz="2800" dirty="0">
                <a:latin typeface="DotumChe"/>
                <a:cs typeface="DotumChe"/>
              </a:rPr>
              <a:t>1층</a:t>
            </a:r>
            <a:r>
              <a:rPr sz="2800" spc="-50" dirty="0">
                <a:latin typeface="DotumChe"/>
                <a:cs typeface="DotumChe"/>
              </a:rPr>
              <a:t> </a:t>
            </a:r>
            <a:r>
              <a:rPr sz="2800" dirty="0">
                <a:latin typeface="DotumChe"/>
                <a:cs typeface="DotumChe"/>
              </a:rPr>
              <a:t>외부벽</a:t>
            </a:r>
            <a:r>
              <a:rPr sz="2800" spc="-45" dirty="0">
                <a:latin typeface="DotumChe"/>
                <a:cs typeface="DotumChe"/>
              </a:rPr>
              <a:t> </a:t>
            </a:r>
            <a:r>
              <a:rPr sz="2800" dirty="0">
                <a:latin typeface="DotumChe"/>
                <a:cs typeface="DotumChe"/>
              </a:rPr>
              <a:t>올라가기</a:t>
            </a:r>
            <a:r>
              <a:rPr sz="2800" spc="-45" dirty="0">
                <a:latin typeface="DotumChe"/>
                <a:cs typeface="DotumChe"/>
              </a:rPr>
              <a:t> </a:t>
            </a:r>
            <a:r>
              <a:rPr sz="2800" spc="-25" dirty="0">
                <a:latin typeface="DotumChe"/>
                <a:cs typeface="DotumChe"/>
              </a:rPr>
              <a:t>버튼</a:t>
            </a:r>
            <a:endParaRPr sz="2800" dirty="0">
              <a:latin typeface="DotumChe"/>
              <a:cs typeface="DotumChe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456228"/>
              </p:ext>
            </p:extLst>
          </p:nvPr>
        </p:nvGraphicFramePr>
        <p:xfrm>
          <a:off x="916939" y="4136676"/>
          <a:ext cx="9903462" cy="24747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3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20758">
                <a:tc>
                  <a:txBody>
                    <a:bodyPr/>
                    <a:lstStyle/>
                    <a:p>
                      <a:pPr marL="31750">
                        <a:lnSpc>
                          <a:spcPts val="3090"/>
                        </a:lnSpc>
                      </a:pPr>
                      <a:r>
                        <a:rPr sz="2800" dirty="0">
                          <a:solidFill>
                            <a:schemeClr val="accent6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2800" spc="20" dirty="0">
                          <a:solidFill>
                            <a:schemeClr val="accent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solidFill>
                            <a:schemeClr val="accent6"/>
                          </a:solidFill>
                          <a:latin typeface="DotumChe"/>
                          <a:cs typeface="DotumChe"/>
                        </a:rPr>
                        <a:t>LED</a:t>
                      </a:r>
                      <a:r>
                        <a:rPr sz="2800" spc="-30" dirty="0">
                          <a:solidFill>
                            <a:schemeClr val="accent6"/>
                          </a:solidFill>
                          <a:latin typeface="DotumChe"/>
                          <a:cs typeface="DotumChe"/>
                        </a:rPr>
                        <a:t> </a:t>
                      </a:r>
                      <a:r>
                        <a:rPr sz="2800" spc="-10" dirty="0">
                          <a:solidFill>
                            <a:schemeClr val="accent6"/>
                          </a:solidFill>
                          <a:latin typeface="DotumChe"/>
                          <a:cs typeface="DotumChe"/>
                        </a:rPr>
                        <a:t>[</a:t>
                      </a:r>
                      <a:r>
                        <a:rPr sz="2800" spc="-10" dirty="0" smtClean="0">
                          <a:solidFill>
                            <a:schemeClr val="accent6"/>
                          </a:solidFill>
                          <a:latin typeface="DotumChe"/>
                          <a:cs typeface="DotumChe"/>
                        </a:rPr>
                        <a:t>Y3:Y0]</a:t>
                      </a:r>
                      <a:r>
                        <a:rPr lang="en-US" sz="2800" spc="-10" dirty="0" smtClean="0">
                          <a:solidFill>
                            <a:schemeClr val="accent6"/>
                          </a:solidFill>
                          <a:latin typeface="DotumChe"/>
                          <a:cs typeface="DotumChe"/>
                        </a:rPr>
                        <a:t>&gt;&gt;&gt;</a:t>
                      </a:r>
                      <a:r>
                        <a:rPr lang="ko-KR" altLang="en-US" sz="2800" dirty="0" smtClean="0">
                          <a:solidFill>
                            <a:schemeClr val="accent5"/>
                          </a:solidFill>
                        </a:rPr>
                        <a:t>원하는</a:t>
                      </a:r>
                      <a:r>
                        <a:rPr lang="ko-KR" altLang="en-US" sz="2800" spc="-10" dirty="0" smtClean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2800" dirty="0" smtClean="0">
                          <a:solidFill>
                            <a:schemeClr val="accent5"/>
                          </a:solidFill>
                        </a:rPr>
                        <a:t>HW</a:t>
                      </a:r>
                      <a:r>
                        <a:rPr lang="ko-KR" altLang="en-US" sz="2800" spc="-5" dirty="0" smtClean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ko-KR" altLang="en-US" sz="2800" dirty="0" err="1" smtClean="0">
                          <a:solidFill>
                            <a:schemeClr val="accent5"/>
                          </a:solidFill>
                        </a:rPr>
                        <a:t>동작결과</a:t>
                      </a:r>
                      <a:r>
                        <a:rPr lang="ko-KR" altLang="en-US" sz="2800" spc="-10" dirty="0" smtClean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2800" spc="-25" dirty="0" smtClean="0">
                          <a:solidFill>
                            <a:schemeClr val="accent5"/>
                          </a:solidFill>
                        </a:rPr>
                        <a:t>(2) </a:t>
                      </a:r>
                      <a:r>
                        <a:rPr lang="ko-KR" altLang="en-US" sz="2800" spc="-25" dirty="0" smtClean="0">
                          <a:solidFill>
                            <a:schemeClr val="accent5"/>
                          </a:solidFill>
                        </a:rPr>
                        <a:t>요약 부분</a:t>
                      </a:r>
                      <a:endParaRPr lang="en-US" sz="2800" spc="0" dirty="0" smtClean="0">
                        <a:solidFill>
                          <a:schemeClr val="accent5"/>
                        </a:solidFill>
                        <a:latin typeface="DotumChe"/>
                        <a:cs typeface="DotumChe"/>
                      </a:endParaRPr>
                    </a:p>
                    <a:p>
                      <a:pPr marL="31750">
                        <a:lnSpc>
                          <a:spcPts val="3090"/>
                        </a:lnSpc>
                      </a:pPr>
                      <a:r>
                        <a:rPr sz="24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sz="2400" spc="28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35" dirty="0" smtClean="0">
                          <a:latin typeface="DotumChe"/>
                          <a:cs typeface="DotumChe"/>
                        </a:rPr>
                        <a:t>Y</a:t>
                      </a:r>
                      <a:r>
                        <a:rPr lang="en-US" sz="2400" spc="-35" dirty="0" smtClean="0">
                          <a:latin typeface="DotumChe"/>
                          <a:cs typeface="DotumChe"/>
                        </a:rPr>
                        <a:t>0</a:t>
                      </a:r>
                      <a:r>
                        <a:rPr sz="2400" dirty="0" smtClean="0">
                          <a:latin typeface="DotumChe"/>
                          <a:cs typeface="DotumChe"/>
                        </a:rPr>
                        <a:t>	</a:t>
                      </a:r>
                      <a:r>
                        <a:rPr sz="2400" spc="-50" dirty="0" smtClean="0">
                          <a:latin typeface="DotumChe"/>
                          <a:cs typeface="DotumChe"/>
                        </a:rPr>
                        <a:t>:</a:t>
                      </a:r>
                      <a:r>
                        <a:rPr lang="en-US" sz="2400" spc="-25" dirty="0" smtClean="0">
                          <a:latin typeface="DotumChe"/>
                          <a:cs typeface="DotumChe"/>
                        </a:rPr>
                        <a:t>2</a:t>
                      </a:r>
                      <a:r>
                        <a:rPr sz="2400" spc="-25" dirty="0" smtClean="0">
                          <a:latin typeface="DotumChe"/>
                          <a:cs typeface="DotumChe"/>
                        </a:rPr>
                        <a:t>층</a:t>
                      </a:r>
                      <a:r>
                        <a:rPr lang="en-US" sz="2400" spc="0" baseline="0" dirty="0" smtClean="0">
                          <a:latin typeface="DotumChe"/>
                          <a:cs typeface="DotumChe"/>
                        </a:rPr>
                        <a:t> </a:t>
                      </a:r>
                      <a:r>
                        <a:rPr sz="2400" spc="-25" dirty="0" err="1" smtClean="0">
                          <a:latin typeface="DotumChe"/>
                          <a:cs typeface="DotumChe"/>
                        </a:rPr>
                        <a:t>외부벽</a:t>
                      </a:r>
                      <a:r>
                        <a:rPr lang="en-US" sz="2400" spc="0" baseline="0" dirty="0" smtClean="0">
                          <a:latin typeface="DotumChe"/>
                          <a:cs typeface="DotumChe"/>
                        </a:rPr>
                        <a:t> </a:t>
                      </a:r>
                      <a:r>
                        <a:rPr sz="2400" spc="-25" dirty="0" err="1" smtClean="0">
                          <a:latin typeface="DotumChe"/>
                          <a:cs typeface="DotumChe"/>
                        </a:rPr>
                        <a:t>상태</a:t>
                      </a:r>
                      <a:r>
                        <a:rPr lang="en-US" sz="2400" spc="0" baseline="0" dirty="0" smtClean="0">
                          <a:latin typeface="DotumChe"/>
                          <a:cs typeface="DotumChe"/>
                        </a:rPr>
                        <a:t> </a:t>
                      </a:r>
                      <a:r>
                        <a:rPr sz="2400" spc="-25" dirty="0" err="1" smtClean="0">
                          <a:latin typeface="DotumChe"/>
                          <a:cs typeface="DotumChe"/>
                        </a:rPr>
                        <a:t>표시</a:t>
                      </a:r>
                      <a:r>
                        <a:rPr lang="en-US" sz="2400" spc="-25" dirty="0" smtClean="0">
                          <a:latin typeface="DotumChe"/>
                          <a:cs typeface="DotumChe"/>
                        </a:rPr>
                        <a:t>(2</a:t>
                      </a:r>
                      <a:r>
                        <a:rPr lang="ko-KR" altLang="en-US" sz="2400" spc="-25" dirty="0" smtClean="0">
                          <a:latin typeface="DotumChe"/>
                          <a:cs typeface="DotumChe"/>
                        </a:rPr>
                        <a:t>층 도착</a:t>
                      </a:r>
                      <a:r>
                        <a:rPr lang="en-US" sz="2400" spc="-25" dirty="0" smtClean="0">
                          <a:latin typeface="DotumChe"/>
                          <a:cs typeface="DotumChe"/>
                        </a:rPr>
                        <a:t>)</a:t>
                      </a:r>
                      <a:endParaRPr lang="en-US" sz="2400" spc="0" dirty="0" smtClean="0">
                        <a:latin typeface="DotumChe"/>
                        <a:cs typeface="DotumChe"/>
                      </a:endParaRPr>
                    </a:p>
                    <a:p>
                      <a:pPr marL="31750">
                        <a:lnSpc>
                          <a:spcPts val="3090"/>
                        </a:lnSpc>
                      </a:pPr>
                      <a:r>
                        <a:rPr sz="24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sz="2400" spc="28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35" dirty="0" smtClean="0">
                          <a:latin typeface="DotumChe"/>
                          <a:cs typeface="DotumChe"/>
                        </a:rPr>
                        <a:t>Y</a:t>
                      </a:r>
                      <a:r>
                        <a:rPr lang="en-US" sz="2400" spc="-35" dirty="0" smtClean="0">
                          <a:latin typeface="DotumChe"/>
                          <a:cs typeface="DotumChe"/>
                        </a:rPr>
                        <a:t>1</a:t>
                      </a:r>
                      <a:r>
                        <a:rPr sz="2400" dirty="0" smtClean="0">
                          <a:latin typeface="DotumChe"/>
                          <a:cs typeface="DotumChe"/>
                        </a:rPr>
                        <a:t>	</a:t>
                      </a:r>
                      <a:r>
                        <a:rPr sz="2400" spc="-50" dirty="0" smtClean="0">
                          <a:latin typeface="DotumChe"/>
                          <a:cs typeface="DotumChe"/>
                        </a:rPr>
                        <a:t>:</a:t>
                      </a:r>
                      <a:r>
                        <a:rPr sz="2400" spc="-10" dirty="0" err="1" smtClean="0">
                          <a:latin typeface="DotumChe"/>
                          <a:cs typeface="DotumChe"/>
                        </a:rPr>
                        <a:t>엘리베이터</a:t>
                      </a:r>
                      <a:r>
                        <a:rPr lang="en-US" sz="2400" spc="-10" dirty="0" smtClean="0">
                          <a:latin typeface="DotumChe"/>
                          <a:cs typeface="DotumChe"/>
                        </a:rPr>
                        <a:t> </a:t>
                      </a:r>
                      <a:r>
                        <a:rPr sz="2400" spc="-25" dirty="0" err="1" smtClean="0">
                          <a:latin typeface="DotumChe"/>
                          <a:cs typeface="DotumChe"/>
                        </a:rPr>
                        <a:t>내부</a:t>
                      </a:r>
                      <a:r>
                        <a:rPr lang="en-US" sz="2400" spc="-25" dirty="0" smtClean="0">
                          <a:latin typeface="DotumChe"/>
                          <a:cs typeface="DotumChe"/>
                        </a:rPr>
                        <a:t> </a:t>
                      </a:r>
                      <a:r>
                        <a:rPr sz="2400" spc="-25" dirty="0" err="1" smtClean="0">
                          <a:latin typeface="DotumChe"/>
                          <a:cs typeface="DotumChe"/>
                        </a:rPr>
                        <a:t>상태</a:t>
                      </a:r>
                      <a:r>
                        <a:rPr lang="en-US" sz="2400" spc="-25" dirty="0" smtClean="0">
                          <a:latin typeface="DotumChe"/>
                          <a:cs typeface="DotumChe"/>
                        </a:rPr>
                        <a:t> </a:t>
                      </a:r>
                      <a:r>
                        <a:rPr sz="2400" spc="-25" dirty="0" err="1" smtClean="0">
                          <a:latin typeface="DotumChe"/>
                          <a:cs typeface="DotumChe"/>
                        </a:rPr>
                        <a:t>표시</a:t>
                      </a:r>
                      <a:r>
                        <a:rPr lang="en-US" sz="2400" spc="-25" dirty="0" smtClean="0">
                          <a:latin typeface="DotumChe"/>
                          <a:cs typeface="DotumChe"/>
                        </a:rPr>
                        <a:t>(1~2</a:t>
                      </a:r>
                      <a:r>
                        <a:rPr lang="ko-KR" altLang="en-US" sz="2400" spc="-25" dirty="0" smtClean="0">
                          <a:latin typeface="DotumChe"/>
                          <a:cs typeface="DotumChe"/>
                        </a:rPr>
                        <a:t>층 올라 오는 중</a:t>
                      </a:r>
                      <a:r>
                        <a:rPr lang="en-US" sz="2400" spc="-25" dirty="0" smtClean="0">
                          <a:latin typeface="DotumChe"/>
                          <a:cs typeface="DotumChe"/>
                        </a:rPr>
                        <a:t>)</a:t>
                      </a:r>
                      <a:endParaRPr lang="en-US" sz="2400" spc="0" dirty="0" smtClean="0">
                        <a:latin typeface="DotumChe"/>
                        <a:cs typeface="DotumChe"/>
                      </a:endParaRPr>
                    </a:p>
                    <a:p>
                      <a:pPr marL="31750">
                        <a:lnSpc>
                          <a:spcPts val="3090"/>
                        </a:lnSpc>
                      </a:pPr>
                      <a:r>
                        <a:rPr sz="24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sz="2400" spc="28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35" dirty="0" smtClean="0">
                          <a:latin typeface="DotumChe"/>
                          <a:cs typeface="DotumChe"/>
                        </a:rPr>
                        <a:t>Y</a:t>
                      </a:r>
                      <a:r>
                        <a:rPr lang="en-US" sz="2400" spc="-35" dirty="0" smtClean="0">
                          <a:latin typeface="DotumChe"/>
                          <a:cs typeface="DotumChe"/>
                        </a:rPr>
                        <a:t>2</a:t>
                      </a:r>
                      <a:r>
                        <a:rPr sz="2400" dirty="0">
                          <a:latin typeface="DotumChe"/>
                          <a:cs typeface="DotumChe"/>
                        </a:rPr>
                        <a:t>	</a:t>
                      </a:r>
                      <a:r>
                        <a:rPr sz="2400" spc="-50" dirty="0" smtClean="0">
                          <a:latin typeface="DotumChe"/>
                          <a:cs typeface="DotumChe"/>
                        </a:rPr>
                        <a:t>:</a:t>
                      </a:r>
                      <a:r>
                        <a:rPr sz="2400" spc="-10" dirty="0" err="1" smtClean="0">
                          <a:latin typeface="DotumChe"/>
                          <a:cs typeface="DotumChe"/>
                        </a:rPr>
                        <a:t>엘리베이터</a:t>
                      </a:r>
                      <a:r>
                        <a:rPr lang="en-US" sz="2400" spc="-10" dirty="0" smtClean="0">
                          <a:latin typeface="DotumChe"/>
                          <a:cs typeface="DotumChe"/>
                        </a:rPr>
                        <a:t> </a:t>
                      </a:r>
                      <a:r>
                        <a:rPr sz="2400" spc="-25" dirty="0" err="1" smtClean="0">
                          <a:latin typeface="DotumChe"/>
                          <a:cs typeface="DotumChe"/>
                        </a:rPr>
                        <a:t>내부</a:t>
                      </a:r>
                      <a:r>
                        <a:rPr lang="en-US" sz="2400" spc="-25" dirty="0" smtClean="0">
                          <a:latin typeface="DotumChe"/>
                          <a:cs typeface="DotumChe"/>
                        </a:rPr>
                        <a:t> </a:t>
                      </a:r>
                      <a:r>
                        <a:rPr sz="2400" spc="-25" dirty="0" err="1" smtClean="0">
                          <a:latin typeface="DotumChe"/>
                          <a:cs typeface="DotumChe"/>
                        </a:rPr>
                        <a:t>상태</a:t>
                      </a:r>
                      <a:r>
                        <a:rPr lang="en-US" sz="2400" spc="-25" dirty="0" smtClean="0">
                          <a:latin typeface="DotumChe"/>
                          <a:cs typeface="DotumChe"/>
                        </a:rPr>
                        <a:t> </a:t>
                      </a:r>
                      <a:r>
                        <a:rPr sz="2400" spc="-25" dirty="0" err="1" smtClean="0">
                          <a:latin typeface="DotumChe"/>
                          <a:cs typeface="DotumChe"/>
                        </a:rPr>
                        <a:t>표시</a:t>
                      </a:r>
                      <a:r>
                        <a:rPr lang="en-US" altLang="ko-KR" sz="2400" spc="-25" dirty="0" smtClean="0">
                          <a:latin typeface="DotumChe"/>
                          <a:cs typeface="DotumChe"/>
                        </a:rPr>
                        <a:t>(2~1</a:t>
                      </a:r>
                      <a:r>
                        <a:rPr lang="ko-KR" altLang="en-US" sz="2400" spc="-25" dirty="0" smtClean="0">
                          <a:latin typeface="DotumChe"/>
                          <a:cs typeface="DotumChe"/>
                        </a:rPr>
                        <a:t>층 내려 오는 중</a:t>
                      </a:r>
                      <a:r>
                        <a:rPr lang="en-US" altLang="ko-KR" sz="2400" spc="-25" dirty="0" smtClean="0">
                          <a:latin typeface="DotumChe"/>
                          <a:cs typeface="DotumChe"/>
                        </a:rPr>
                        <a:t>)</a:t>
                      </a:r>
                      <a:endParaRPr lang="en-US" sz="2400" spc="0" dirty="0" smtClean="0">
                        <a:latin typeface="DotumChe"/>
                        <a:cs typeface="DotumChe"/>
                      </a:endParaRPr>
                    </a:p>
                    <a:p>
                      <a:pPr marL="31750">
                        <a:lnSpc>
                          <a:spcPts val="3090"/>
                        </a:lnSpc>
                      </a:pPr>
                      <a:r>
                        <a:rPr sz="24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sz="2400" spc="28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35" dirty="0" smtClean="0">
                          <a:latin typeface="DotumChe"/>
                          <a:cs typeface="DotumChe"/>
                        </a:rPr>
                        <a:t>Y</a:t>
                      </a:r>
                      <a:r>
                        <a:rPr lang="en-US" sz="2400" spc="-35" dirty="0" smtClean="0">
                          <a:latin typeface="DotumChe"/>
                          <a:cs typeface="DotumChe"/>
                        </a:rPr>
                        <a:t>3</a:t>
                      </a:r>
                      <a:r>
                        <a:rPr sz="2400" dirty="0">
                          <a:latin typeface="DotumChe"/>
                          <a:cs typeface="DotumChe"/>
                        </a:rPr>
                        <a:t>	</a:t>
                      </a:r>
                      <a:r>
                        <a:rPr sz="2400" spc="-50" dirty="0" smtClean="0">
                          <a:latin typeface="DotumChe"/>
                          <a:cs typeface="DotumChe"/>
                        </a:rPr>
                        <a:t>:</a:t>
                      </a:r>
                      <a:r>
                        <a:rPr lang="en-US" sz="2400" spc="-25" dirty="0" smtClean="0">
                          <a:latin typeface="DotumChe"/>
                          <a:cs typeface="DotumChe"/>
                        </a:rPr>
                        <a:t>1</a:t>
                      </a:r>
                      <a:r>
                        <a:rPr sz="2400" spc="-25" dirty="0" smtClean="0">
                          <a:latin typeface="DotumChe"/>
                          <a:cs typeface="DotumChe"/>
                        </a:rPr>
                        <a:t>층</a:t>
                      </a:r>
                      <a:r>
                        <a:rPr lang="en-US" sz="2400" spc="-25" dirty="0" smtClean="0">
                          <a:latin typeface="DotumChe"/>
                          <a:cs typeface="DotumChe"/>
                        </a:rPr>
                        <a:t> </a:t>
                      </a:r>
                      <a:r>
                        <a:rPr sz="2400" spc="-25" dirty="0" err="1" smtClean="0">
                          <a:latin typeface="DotumChe"/>
                          <a:cs typeface="DotumChe"/>
                        </a:rPr>
                        <a:t>외부벽</a:t>
                      </a:r>
                      <a:r>
                        <a:rPr lang="en-US" sz="2400" spc="-25" dirty="0" smtClean="0">
                          <a:latin typeface="DotumChe"/>
                          <a:cs typeface="DotumChe"/>
                        </a:rPr>
                        <a:t> </a:t>
                      </a:r>
                      <a:r>
                        <a:rPr sz="2400" spc="-25" dirty="0" err="1" smtClean="0">
                          <a:latin typeface="DotumChe"/>
                          <a:cs typeface="DotumChe"/>
                        </a:rPr>
                        <a:t>상태</a:t>
                      </a:r>
                      <a:r>
                        <a:rPr lang="en-US" sz="2400" spc="-25" dirty="0" smtClean="0">
                          <a:latin typeface="DotumChe"/>
                          <a:cs typeface="DotumChe"/>
                        </a:rPr>
                        <a:t> </a:t>
                      </a:r>
                      <a:r>
                        <a:rPr sz="2400" spc="-25" dirty="0" err="1" smtClean="0">
                          <a:latin typeface="DotumChe"/>
                          <a:cs typeface="DotumChe"/>
                        </a:rPr>
                        <a:t>표시</a:t>
                      </a:r>
                      <a:r>
                        <a:rPr lang="en-US" sz="2400" spc="-25" dirty="0" smtClean="0">
                          <a:latin typeface="DotumChe"/>
                          <a:cs typeface="DotumChe"/>
                        </a:rPr>
                        <a:t>(1</a:t>
                      </a:r>
                      <a:r>
                        <a:rPr lang="ko-KR" altLang="en-US" sz="2400" spc="-25" dirty="0" smtClean="0">
                          <a:latin typeface="DotumChe"/>
                          <a:cs typeface="DotumChe"/>
                        </a:rPr>
                        <a:t>층 도착</a:t>
                      </a:r>
                      <a:r>
                        <a:rPr lang="en-US" sz="2400" spc="-25" dirty="0" smtClean="0">
                          <a:latin typeface="DotumChe"/>
                          <a:cs typeface="DotumChe"/>
                        </a:rPr>
                        <a:t>)</a:t>
                      </a:r>
                      <a:endParaRPr sz="2400" dirty="0">
                        <a:latin typeface="DotumChe"/>
                        <a:cs typeface="DotumCh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532">
                <a:tc>
                  <a:txBody>
                    <a:bodyPr/>
                    <a:lstStyle/>
                    <a:p>
                      <a:pPr marL="75565">
                        <a:lnSpc>
                          <a:spcPts val="2665"/>
                        </a:lnSpc>
                      </a:pPr>
                      <a:endParaRPr sz="2400" dirty="0">
                        <a:latin typeface="DotumChe"/>
                        <a:cs typeface="DotumCh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12048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5730"/>
            <a:ext cx="61156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원하는</a:t>
            </a:r>
            <a:r>
              <a:rPr spc="-10" dirty="0"/>
              <a:t> </a:t>
            </a:r>
            <a:r>
              <a:rPr dirty="0"/>
              <a:t>HW</a:t>
            </a:r>
            <a:r>
              <a:rPr spc="-5" dirty="0"/>
              <a:t> </a:t>
            </a:r>
            <a:r>
              <a:rPr dirty="0"/>
              <a:t>동작결과</a:t>
            </a:r>
            <a:r>
              <a:rPr spc="-10" dirty="0"/>
              <a:t> </a:t>
            </a:r>
            <a:r>
              <a:rPr spc="-25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811399"/>
            <a:ext cx="11178540" cy="4827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  <a:tabLst>
                <a:tab pos="2406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DotumChe"/>
                <a:cs typeface="DotumChe"/>
              </a:rPr>
              <a:t>Y0</a:t>
            </a:r>
            <a:r>
              <a:rPr sz="2000" spc="-2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:</a:t>
            </a:r>
            <a:r>
              <a:rPr sz="2000" spc="-5" dirty="0"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엘리베이터가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2층이</a:t>
            </a:r>
            <a:r>
              <a:rPr sz="2000" spc="-25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아닌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곳에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있고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SW6을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눌렀을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때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Y0가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점등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유지,</a:t>
            </a:r>
            <a:r>
              <a:rPr sz="2000" spc="-5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엘리베이터가</a:t>
            </a:r>
            <a:endParaRPr sz="2000">
              <a:latin typeface="DotumChe"/>
              <a:cs typeface="DotumChe"/>
            </a:endParaRPr>
          </a:p>
          <a:p>
            <a:pPr marL="240665">
              <a:lnSpc>
                <a:spcPts val="2160"/>
              </a:lnSpc>
            </a:pP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2층에</a:t>
            </a:r>
            <a:r>
              <a:rPr sz="2000" spc="-25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도착했을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때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소등,</a:t>
            </a:r>
            <a:r>
              <a:rPr sz="2000" spc="-15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spc="-20" dirty="0">
                <a:solidFill>
                  <a:srgbClr val="0070C0"/>
                </a:solidFill>
                <a:latin typeface="DotumChe"/>
                <a:cs typeface="DotumChe"/>
              </a:rPr>
              <a:t>open</a:t>
            </a:r>
            <a:endParaRPr sz="2000">
              <a:latin typeface="DotumChe"/>
              <a:cs typeface="DotumChe"/>
            </a:endParaRPr>
          </a:p>
          <a:p>
            <a:pPr marL="240665" marR="3053715">
              <a:lnSpc>
                <a:spcPts val="2160"/>
              </a:lnSpc>
              <a:spcBef>
                <a:spcPts val="150"/>
              </a:spcBef>
            </a:pP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기본적으로</a:t>
            </a:r>
            <a:r>
              <a:rPr sz="2000" spc="-1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SW6을</a:t>
            </a:r>
            <a:r>
              <a:rPr sz="2000" spc="-1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누르면</a:t>
            </a:r>
            <a:r>
              <a:rPr sz="2000" spc="-2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Y0가</a:t>
            </a:r>
            <a:r>
              <a:rPr sz="2000" spc="-1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점등</a:t>
            </a:r>
            <a:r>
              <a:rPr sz="2000" spc="-10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(유지</a:t>
            </a:r>
            <a:r>
              <a:rPr sz="2000" spc="-1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or</a:t>
            </a:r>
            <a:r>
              <a:rPr sz="2000" spc="-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누르는</a:t>
            </a:r>
            <a:r>
              <a:rPr sz="2000" spc="-1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동안만</a:t>
            </a:r>
            <a:r>
              <a:rPr sz="2000" spc="-10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spc="-25" dirty="0">
                <a:solidFill>
                  <a:srgbClr val="C00000"/>
                </a:solidFill>
                <a:latin typeface="DotumChe"/>
                <a:cs typeface="DotumChe"/>
              </a:rPr>
              <a:t>점등) </a:t>
            </a:r>
            <a:r>
              <a:rPr sz="2000" dirty="0">
                <a:latin typeface="DotumChe"/>
                <a:cs typeface="DotumChe"/>
              </a:rPr>
              <a:t>엘리베이터가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2층에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있고</a:t>
            </a:r>
            <a:r>
              <a:rPr sz="2000" spc="-3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close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상태일</a:t>
            </a:r>
            <a:r>
              <a:rPr sz="2000" spc="-3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때 SW6을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누르면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문이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spc="-20" dirty="0">
                <a:latin typeface="DotumChe"/>
                <a:cs typeface="DotumChe"/>
              </a:rPr>
              <a:t>open</a:t>
            </a:r>
            <a:endParaRPr sz="2000">
              <a:latin typeface="DotumChe"/>
              <a:cs typeface="DotumChe"/>
            </a:endParaRPr>
          </a:p>
          <a:p>
            <a:pPr marL="12700">
              <a:lnSpc>
                <a:spcPts val="2280"/>
              </a:lnSpc>
              <a:spcBef>
                <a:spcPts val="725"/>
              </a:spcBef>
              <a:tabLst>
                <a:tab pos="2406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DotumChe"/>
                <a:cs typeface="DotumChe"/>
              </a:rPr>
              <a:t>Y1</a:t>
            </a:r>
            <a:r>
              <a:rPr sz="2000" spc="-2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:</a:t>
            </a:r>
            <a:r>
              <a:rPr sz="2000" spc="-5" dirty="0"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1층에서</a:t>
            </a:r>
            <a:r>
              <a:rPr sz="2000" spc="-15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SW7을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눌렀을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때</a:t>
            </a:r>
            <a:r>
              <a:rPr sz="2000" spc="-15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Y1이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점등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유지,</a:t>
            </a:r>
            <a:r>
              <a:rPr sz="2000" spc="-2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엘리베이터가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2층에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도착했을</a:t>
            </a:r>
            <a:r>
              <a:rPr sz="2000" spc="-15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때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소등,</a:t>
            </a:r>
            <a:r>
              <a:rPr sz="2000" spc="-5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spc="-20" dirty="0">
                <a:solidFill>
                  <a:srgbClr val="0070C0"/>
                </a:solidFill>
                <a:latin typeface="DotumChe"/>
                <a:cs typeface="DotumChe"/>
              </a:rPr>
              <a:t>open</a:t>
            </a:r>
            <a:endParaRPr sz="2000">
              <a:latin typeface="DotumChe"/>
              <a:cs typeface="DotumChe"/>
            </a:endParaRPr>
          </a:p>
          <a:p>
            <a:pPr marL="240665">
              <a:lnSpc>
                <a:spcPts val="2160"/>
              </a:lnSpc>
            </a:pP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기본적으로</a:t>
            </a:r>
            <a:r>
              <a:rPr sz="2000" spc="-1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SW7을</a:t>
            </a:r>
            <a:r>
              <a:rPr sz="2000" spc="-1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누르면</a:t>
            </a:r>
            <a:r>
              <a:rPr sz="2000" spc="-2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Y1이</a:t>
            </a:r>
            <a:r>
              <a:rPr sz="2000" spc="-1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점등</a:t>
            </a:r>
            <a:r>
              <a:rPr sz="2000" spc="-10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(유지</a:t>
            </a:r>
            <a:r>
              <a:rPr sz="2000" spc="-1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or</a:t>
            </a:r>
            <a:r>
              <a:rPr sz="2000" spc="-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누르는</a:t>
            </a:r>
            <a:r>
              <a:rPr sz="2000" spc="-1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동안만</a:t>
            </a:r>
            <a:r>
              <a:rPr sz="2000" spc="-10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spc="-25" dirty="0">
                <a:solidFill>
                  <a:srgbClr val="C00000"/>
                </a:solidFill>
                <a:latin typeface="DotumChe"/>
                <a:cs typeface="DotumChe"/>
              </a:rPr>
              <a:t>점등)</a:t>
            </a:r>
            <a:endParaRPr sz="2000">
              <a:latin typeface="DotumChe"/>
              <a:cs typeface="DotumChe"/>
            </a:endParaRPr>
          </a:p>
          <a:p>
            <a:pPr marL="240665" marR="131445">
              <a:lnSpc>
                <a:spcPts val="2160"/>
              </a:lnSpc>
              <a:spcBef>
                <a:spcPts val="150"/>
              </a:spcBef>
            </a:pPr>
            <a:r>
              <a:rPr sz="2000" dirty="0">
                <a:latin typeface="DotumChe"/>
                <a:cs typeface="DotumChe"/>
              </a:rPr>
              <a:t>엘리베이터가</a:t>
            </a:r>
            <a:r>
              <a:rPr sz="2000" spc="-3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2층에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있고</a:t>
            </a:r>
            <a:r>
              <a:rPr sz="2000" spc="-3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open/close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상태일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때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SW7을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누르면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엘리베이터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동작에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영향</a:t>
            </a:r>
            <a:r>
              <a:rPr sz="2000" spc="-30" dirty="0">
                <a:latin typeface="DotumChe"/>
                <a:cs typeface="DotumChe"/>
              </a:rPr>
              <a:t> </a:t>
            </a:r>
            <a:r>
              <a:rPr sz="2000" spc="-25" dirty="0">
                <a:latin typeface="DotumChe"/>
                <a:cs typeface="DotumChe"/>
              </a:rPr>
              <a:t>없음 </a:t>
            </a:r>
            <a:r>
              <a:rPr sz="2000" dirty="0">
                <a:latin typeface="DotumChe"/>
                <a:cs typeface="DotumChe"/>
              </a:rPr>
              <a:t>엘리베이터가</a:t>
            </a:r>
            <a:r>
              <a:rPr sz="2000" spc="-3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이동중일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때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SW7을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누르면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엘리베이터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동작에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영향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spc="-25" dirty="0">
                <a:latin typeface="DotumChe"/>
                <a:cs typeface="DotumChe"/>
              </a:rPr>
              <a:t>없음</a:t>
            </a:r>
            <a:endParaRPr sz="2000">
              <a:latin typeface="DotumChe"/>
              <a:cs typeface="DotumChe"/>
            </a:endParaRPr>
          </a:p>
          <a:p>
            <a:pPr marL="12700">
              <a:lnSpc>
                <a:spcPts val="2280"/>
              </a:lnSpc>
              <a:spcBef>
                <a:spcPts val="725"/>
              </a:spcBef>
              <a:tabLst>
                <a:tab pos="2406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DotumChe"/>
                <a:cs typeface="DotumChe"/>
              </a:rPr>
              <a:t>Y2</a:t>
            </a:r>
            <a:r>
              <a:rPr sz="2000" spc="-2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:</a:t>
            </a:r>
            <a:r>
              <a:rPr sz="2000" spc="-5" dirty="0"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2층에서</a:t>
            </a:r>
            <a:r>
              <a:rPr sz="2000" spc="-15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SW8을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눌렀을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때</a:t>
            </a:r>
            <a:r>
              <a:rPr sz="2000" spc="-15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Y2가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점등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유지,</a:t>
            </a:r>
            <a:r>
              <a:rPr sz="2000" spc="-2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엘리베이터가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1층에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도착했을</a:t>
            </a:r>
            <a:r>
              <a:rPr sz="2000" spc="-15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때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소등,</a:t>
            </a:r>
            <a:r>
              <a:rPr sz="2000" spc="-5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spc="-20" dirty="0">
                <a:solidFill>
                  <a:srgbClr val="0070C0"/>
                </a:solidFill>
                <a:latin typeface="DotumChe"/>
                <a:cs typeface="DotumChe"/>
              </a:rPr>
              <a:t>open</a:t>
            </a:r>
            <a:endParaRPr sz="2000">
              <a:latin typeface="DotumChe"/>
              <a:cs typeface="DotumChe"/>
            </a:endParaRPr>
          </a:p>
          <a:p>
            <a:pPr marL="240665">
              <a:lnSpc>
                <a:spcPts val="2160"/>
              </a:lnSpc>
            </a:pP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기본적으로</a:t>
            </a:r>
            <a:r>
              <a:rPr sz="2000" spc="-1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SW8을</a:t>
            </a:r>
            <a:r>
              <a:rPr sz="2000" spc="-1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누르면</a:t>
            </a:r>
            <a:r>
              <a:rPr sz="2000" spc="-2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Y2가</a:t>
            </a:r>
            <a:r>
              <a:rPr sz="2000" spc="-1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점등</a:t>
            </a:r>
            <a:r>
              <a:rPr sz="2000" spc="-10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(유지</a:t>
            </a:r>
            <a:r>
              <a:rPr sz="2000" spc="-1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or</a:t>
            </a:r>
            <a:r>
              <a:rPr sz="2000" spc="-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누르는</a:t>
            </a:r>
            <a:r>
              <a:rPr sz="2000" spc="-1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동안만</a:t>
            </a:r>
            <a:r>
              <a:rPr sz="2000" spc="-10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spc="-25" dirty="0">
                <a:solidFill>
                  <a:srgbClr val="C00000"/>
                </a:solidFill>
                <a:latin typeface="DotumChe"/>
                <a:cs typeface="DotumChe"/>
              </a:rPr>
              <a:t>점등)</a:t>
            </a:r>
            <a:endParaRPr sz="2000">
              <a:latin typeface="DotumChe"/>
              <a:cs typeface="DotumChe"/>
            </a:endParaRPr>
          </a:p>
          <a:p>
            <a:pPr marL="240665" marR="131445">
              <a:lnSpc>
                <a:spcPts val="2160"/>
              </a:lnSpc>
              <a:spcBef>
                <a:spcPts val="150"/>
              </a:spcBef>
            </a:pPr>
            <a:r>
              <a:rPr sz="2000" dirty="0">
                <a:latin typeface="DotumChe"/>
                <a:cs typeface="DotumChe"/>
              </a:rPr>
              <a:t>엘리베이터가</a:t>
            </a:r>
            <a:r>
              <a:rPr sz="2000" spc="-3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1층에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있고</a:t>
            </a:r>
            <a:r>
              <a:rPr sz="2000" spc="-3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open/close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상태일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때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SW8을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누르면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엘리베이터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동작에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영향</a:t>
            </a:r>
            <a:r>
              <a:rPr sz="2000" spc="-30" dirty="0">
                <a:latin typeface="DotumChe"/>
                <a:cs typeface="DotumChe"/>
              </a:rPr>
              <a:t> </a:t>
            </a:r>
            <a:r>
              <a:rPr sz="2000" spc="-25" dirty="0">
                <a:latin typeface="DotumChe"/>
                <a:cs typeface="DotumChe"/>
              </a:rPr>
              <a:t>없음 </a:t>
            </a:r>
            <a:r>
              <a:rPr sz="2000" dirty="0">
                <a:latin typeface="DotumChe"/>
                <a:cs typeface="DotumChe"/>
              </a:rPr>
              <a:t>엘리베이터가</a:t>
            </a:r>
            <a:r>
              <a:rPr sz="2000" spc="-3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이동중일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때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SW8을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누르면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엘리베이터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동작에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영향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spc="-25" dirty="0">
                <a:latin typeface="DotumChe"/>
                <a:cs typeface="DotumChe"/>
              </a:rPr>
              <a:t>없음</a:t>
            </a:r>
            <a:endParaRPr sz="2000">
              <a:latin typeface="DotumChe"/>
              <a:cs typeface="DotumChe"/>
            </a:endParaRPr>
          </a:p>
          <a:p>
            <a:pPr marL="12700">
              <a:lnSpc>
                <a:spcPts val="2280"/>
              </a:lnSpc>
              <a:spcBef>
                <a:spcPts val="735"/>
              </a:spcBef>
              <a:tabLst>
                <a:tab pos="2406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DotumChe"/>
                <a:cs typeface="DotumChe"/>
              </a:rPr>
              <a:t>Y3</a:t>
            </a:r>
            <a:r>
              <a:rPr sz="2000" spc="-2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:</a:t>
            </a:r>
            <a:r>
              <a:rPr sz="2000" spc="-5" dirty="0"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엘리베이터가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1층이</a:t>
            </a:r>
            <a:r>
              <a:rPr sz="2000" spc="-25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아닌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곳에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있고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SW9를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눌렀을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때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Y3이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점등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유지,</a:t>
            </a:r>
            <a:r>
              <a:rPr sz="2000" spc="-5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엘리베이터가</a:t>
            </a:r>
            <a:endParaRPr sz="2000">
              <a:latin typeface="DotumChe"/>
              <a:cs typeface="DotumChe"/>
            </a:endParaRPr>
          </a:p>
          <a:p>
            <a:pPr marL="241300">
              <a:lnSpc>
                <a:spcPts val="2160"/>
              </a:lnSpc>
            </a:pP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1층에</a:t>
            </a:r>
            <a:r>
              <a:rPr sz="2000" spc="-25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도착했을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때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소등,</a:t>
            </a:r>
            <a:r>
              <a:rPr sz="2000" spc="-15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spc="-20" dirty="0">
                <a:solidFill>
                  <a:srgbClr val="0070C0"/>
                </a:solidFill>
                <a:latin typeface="DotumChe"/>
                <a:cs typeface="DotumChe"/>
              </a:rPr>
              <a:t>open</a:t>
            </a:r>
            <a:endParaRPr sz="2000">
              <a:latin typeface="DotumChe"/>
              <a:cs typeface="DotumChe"/>
            </a:endParaRPr>
          </a:p>
          <a:p>
            <a:pPr marL="241300" marR="3053715">
              <a:lnSpc>
                <a:spcPts val="2160"/>
              </a:lnSpc>
              <a:spcBef>
                <a:spcPts val="155"/>
              </a:spcBef>
            </a:pP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기본적으로</a:t>
            </a:r>
            <a:r>
              <a:rPr sz="2000" spc="-1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SW9를</a:t>
            </a:r>
            <a:r>
              <a:rPr sz="2000" spc="-1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누르면</a:t>
            </a:r>
            <a:r>
              <a:rPr sz="2000" spc="-2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Y3이</a:t>
            </a:r>
            <a:r>
              <a:rPr sz="2000" spc="-1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점등</a:t>
            </a:r>
            <a:r>
              <a:rPr sz="2000" spc="-10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(유지</a:t>
            </a:r>
            <a:r>
              <a:rPr sz="2000" spc="-1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or</a:t>
            </a:r>
            <a:r>
              <a:rPr sz="2000" spc="-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누르는</a:t>
            </a:r>
            <a:r>
              <a:rPr sz="2000" spc="-15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C00000"/>
                </a:solidFill>
                <a:latin typeface="DotumChe"/>
                <a:cs typeface="DotumChe"/>
              </a:rPr>
              <a:t>동안만</a:t>
            </a:r>
            <a:r>
              <a:rPr sz="2000" spc="-10" dirty="0">
                <a:solidFill>
                  <a:srgbClr val="C00000"/>
                </a:solidFill>
                <a:latin typeface="DotumChe"/>
                <a:cs typeface="DotumChe"/>
              </a:rPr>
              <a:t> </a:t>
            </a:r>
            <a:r>
              <a:rPr sz="2000" spc="-25" dirty="0">
                <a:solidFill>
                  <a:srgbClr val="C00000"/>
                </a:solidFill>
                <a:latin typeface="DotumChe"/>
                <a:cs typeface="DotumChe"/>
              </a:rPr>
              <a:t>점등) </a:t>
            </a:r>
            <a:r>
              <a:rPr sz="2000" dirty="0">
                <a:latin typeface="DotumChe"/>
                <a:cs typeface="DotumChe"/>
              </a:rPr>
              <a:t>엘리베이터가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1층에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있고</a:t>
            </a:r>
            <a:r>
              <a:rPr sz="2000" spc="-3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close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상태일</a:t>
            </a:r>
            <a:r>
              <a:rPr sz="2000" spc="-3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때 SW9를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누르면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문이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spc="-20" dirty="0">
                <a:latin typeface="DotumChe"/>
                <a:cs typeface="DotumChe"/>
              </a:rPr>
              <a:t>open</a:t>
            </a:r>
            <a:endParaRPr sz="2000">
              <a:latin typeface="DotumChe"/>
              <a:cs typeface="DotumCh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92" y="152400"/>
            <a:ext cx="61156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원하는</a:t>
            </a:r>
            <a:r>
              <a:rPr spc="-10" dirty="0"/>
              <a:t> </a:t>
            </a:r>
            <a:r>
              <a:rPr dirty="0"/>
              <a:t>HW</a:t>
            </a:r>
            <a:r>
              <a:rPr spc="-5" dirty="0"/>
              <a:t> </a:t>
            </a:r>
            <a:r>
              <a:rPr dirty="0"/>
              <a:t>동작결과</a:t>
            </a:r>
            <a:r>
              <a:rPr spc="-10" dirty="0"/>
              <a:t> </a:t>
            </a:r>
            <a:r>
              <a:rPr spc="-25"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986044"/>
            <a:ext cx="8956674" cy="2975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45"/>
              </a:lnSpc>
              <a:spcBef>
                <a:spcPts val="105"/>
              </a:spcBef>
              <a:tabLst>
                <a:tab pos="2406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lang="en-US" sz="2000" dirty="0" smtClean="0">
                <a:solidFill>
                  <a:schemeClr val="accent6"/>
                </a:solidFill>
                <a:latin typeface="Arial"/>
                <a:cs typeface="Arial"/>
              </a:rPr>
              <a:t>[</a:t>
            </a:r>
            <a:r>
              <a:rPr sz="2000" dirty="0" err="1" smtClean="0">
                <a:solidFill>
                  <a:schemeClr val="accent6"/>
                </a:solidFill>
                <a:latin typeface="DotumChe"/>
                <a:cs typeface="DotumChe"/>
              </a:rPr>
              <a:t>엘리베이터</a:t>
            </a:r>
            <a:r>
              <a:rPr sz="2000" spc="-20" dirty="0" smtClean="0">
                <a:solidFill>
                  <a:schemeClr val="accent6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chemeClr val="accent6"/>
                </a:solidFill>
                <a:latin typeface="DotumChe"/>
                <a:cs typeface="DotumChe"/>
              </a:rPr>
              <a:t>문</a:t>
            </a:r>
            <a:r>
              <a:rPr sz="2000" spc="-10" dirty="0">
                <a:solidFill>
                  <a:schemeClr val="accent6"/>
                </a:solidFill>
                <a:latin typeface="DotumChe"/>
                <a:cs typeface="DotumChe"/>
              </a:rPr>
              <a:t> </a:t>
            </a:r>
            <a:r>
              <a:rPr sz="2000" dirty="0" err="1">
                <a:solidFill>
                  <a:schemeClr val="accent6"/>
                </a:solidFill>
                <a:latin typeface="DotumChe"/>
                <a:cs typeface="DotumChe"/>
              </a:rPr>
              <a:t>상태</a:t>
            </a:r>
            <a:r>
              <a:rPr sz="2000" spc="-10" dirty="0">
                <a:solidFill>
                  <a:schemeClr val="accent6"/>
                </a:solidFill>
                <a:latin typeface="DotumChe"/>
                <a:cs typeface="DotumChe"/>
              </a:rPr>
              <a:t> </a:t>
            </a:r>
            <a:r>
              <a:rPr sz="2000" spc="-10" dirty="0" err="1" smtClean="0">
                <a:solidFill>
                  <a:schemeClr val="accent6"/>
                </a:solidFill>
                <a:latin typeface="DotumChe"/>
                <a:cs typeface="DotumChe"/>
              </a:rPr>
              <a:t>디스플레이</a:t>
            </a:r>
            <a:r>
              <a:rPr lang="en-US" sz="2000" spc="-10" dirty="0" smtClean="0">
                <a:solidFill>
                  <a:schemeClr val="accent6"/>
                </a:solidFill>
                <a:latin typeface="DotumChe"/>
                <a:cs typeface="DotumChe"/>
              </a:rPr>
              <a:t>]</a:t>
            </a:r>
            <a:endParaRPr sz="2000" dirty="0">
              <a:solidFill>
                <a:schemeClr val="accent6"/>
              </a:solidFill>
              <a:latin typeface="DotumChe"/>
              <a:cs typeface="DotumChe"/>
            </a:endParaRPr>
          </a:p>
          <a:p>
            <a:pPr marL="469900">
              <a:lnSpc>
                <a:spcPts val="1930"/>
              </a:lnSpc>
              <a:tabLst>
                <a:tab pos="6978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DotumChe"/>
                <a:cs typeface="DotumChe"/>
              </a:rPr>
              <a:t>Open</a:t>
            </a:r>
            <a:r>
              <a:rPr sz="2000" spc="-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:</a:t>
            </a:r>
            <a:r>
              <a:rPr sz="2000" spc="-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Y7,</a:t>
            </a:r>
            <a:r>
              <a:rPr sz="2000" spc="-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Y4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spc="-25" dirty="0">
                <a:latin typeface="DotumChe"/>
                <a:cs typeface="DotumChe"/>
              </a:rPr>
              <a:t>점등</a:t>
            </a:r>
            <a:endParaRPr sz="2000" dirty="0">
              <a:latin typeface="DotumChe"/>
              <a:cs typeface="DotumChe"/>
            </a:endParaRPr>
          </a:p>
          <a:p>
            <a:pPr marL="469900">
              <a:lnSpc>
                <a:spcPts val="1985"/>
              </a:lnSpc>
              <a:tabLst>
                <a:tab pos="6978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DotumChe"/>
                <a:cs typeface="DotumChe"/>
              </a:rPr>
              <a:t>Close</a:t>
            </a:r>
            <a:r>
              <a:rPr sz="2000" spc="-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: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[</a:t>
            </a:r>
            <a:r>
              <a:rPr sz="2000" dirty="0" smtClean="0">
                <a:latin typeface="DotumChe"/>
                <a:cs typeface="DotumChe"/>
              </a:rPr>
              <a:t>Y7</a:t>
            </a:r>
            <a:r>
              <a:rPr lang="en-US" sz="2000" dirty="0" smtClean="0">
                <a:latin typeface="DotumChe"/>
                <a:cs typeface="DotumChe"/>
              </a:rPr>
              <a:t>,Y6,Y5,</a:t>
            </a:r>
            <a:r>
              <a:rPr sz="2000" dirty="0" smtClean="0">
                <a:latin typeface="DotumChe"/>
                <a:cs typeface="DotumChe"/>
              </a:rPr>
              <a:t>Y4</a:t>
            </a:r>
            <a:r>
              <a:rPr sz="2000" dirty="0">
                <a:latin typeface="DotumChe"/>
                <a:cs typeface="DotumChe"/>
              </a:rPr>
              <a:t>]</a:t>
            </a:r>
            <a:r>
              <a:rPr sz="2000" spc="-5" dirty="0">
                <a:latin typeface="DotumChe"/>
                <a:cs typeface="DotumChe"/>
              </a:rPr>
              <a:t> </a:t>
            </a:r>
            <a:r>
              <a:rPr sz="2000" spc="-25" dirty="0" err="1" smtClean="0">
                <a:latin typeface="DotumChe"/>
                <a:cs typeface="DotumChe"/>
              </a:rPr>
              <a:t>점등</a:t>
            </a:r>
            <a:endParaRPr lang="en-US" sz="2000" spc="-25" dirty="0" smtClean="0">
              <a:latin typeface="DotumChe"/>
              <a:cs typeface="DotumChe"/>
            </a:endParaRPr>
          </a:p>
          <a:p>
            <a:pPr marL="469900">
              <a:lnSpc>
                <a:spcPts val="1985"/>
              </a:lnSpc>
              <a:tabLst>
                <a:tab pos="697865" algn="l"/>
              </a:tabLst>
            </a:pPr>
            <a:endParaRPr sz="2000" dirty="0">
              <a:latin typeface="DotumChe"/>
              <a:cs typeface="DotumChe"/>
            </a:endParaRPr>
          </a:p>
          <a:p>
            <a:pPr marL="12700">
              <a:lnSpc>
                <a:spcPts val="2345"/>
              </a:lnSpc>
              <a:spcBef>
                <a:spcPts val="275"/>
              </a:spcBef>
              <a:tabLst>
                <a:tab pos="2406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lang="en-US" sz="2000" dirty="0">
                <a:solidFill>
                  <a:schemeClr val="accent6"/>
                </a:solidFill>
                <a:latin typeface="Arial"/>
                <a:cs typeface="Arial"/>
              </a:rPr>
              <a:t>[</a:t>
            </a:r>
            <a:r>
              <a:rPr sz="2000" dirty="0" err="1" smtClean="0">
                <a:solidFill>
                  <a:schemeClr val="accent6"/>
                </a:solidFill>
                <a:latin typeface="DotumChe"/>
                <a:cs typeface="DotumChe"/>
              </a:rPr>
              <a:t>엘리베이터</a:t>
            </a:r>
            <a:r>
              <a:rPr sz="2000" spc="-15" dirty="0" smtClean="0">
                <a:solidFill>
                  <a:schemeClr val="accent6"/>
                </a:solidFill>
                <a:latin typeface="DotumChe"/>
                <a:cs typeface="DotumChe"/>
              </a:rPr>
              <a:t> </a:t>
            </a:r>
            <a:r>
              <a:rPr sz="2000" dirty="0" err="1">
                <a:solidFill>
                  <a:schemeClr val="accent6"/>
                </a:solidFill>
                <a:latin typeface="DotumChe"/>
                <a:cs typeface="DotumChe"/>
              </a:rPr>
              <a:t>위치</a:t>
            </a:r>
            <a:r>
              <a:rPr sz="2000" spc="-10" dirty="0">
                <a:solidFill>
                  <a:schemeClr val="accent6"/>
                </a:solidFill>
                <a:latin typeface="DotumChe"/>
                <a:cs typeface="DotumChe"/>
              </a:rPr>
              <a:t> </a:t>
            </a:r>
            <a:r>
              <a:rPr sz="2000" spc="-20" dirty="0" err="1" smtClean="0">
                <a:solidFill>
                  <a:schemeClr val="accent6"/>
                </a:solidFill>
                <a:latin typeface="DotumChe"/>
                <a:cs typeface="DotumChe"/>
              </a:rPr>
              <a:t>디스플레이</a:t>
            </a:r>
            <a:r>
              <a:rPr lang="en-US" sz="2000" spc="-20" dirty="0" smtClean="0">
                <a:solidFill>
                  <a:schemeClr val="accent6"/>
                </a:solidFill>
                <a:latin typeface="DotumChe"/>
                <a:cs typeface="DotumChe"/>
              </a:rPr>
              <a:t>(7SEGMENT </a:t>
            </a:r>
            <a:r>
              <a:rPr lang="ko-KR" altLang="en-US" sz="2000" spc="-20" dirty="0" smtClean="0">
                <a:solidFill>
                  <a:schemeClr val="accent6"/>
                </a:solidFill>
                <a:latin typeface="DotumChe"/>
                <a:cs typeface="DotumChe"/>
              </a:rPr>
              <a:t>화면</a:t>
            </a:r>
            <a:r>
              <a:rPr lang="en-US" sz="2000" spc="-20" dirty="0" smtClean="0">
                <a:solidFill>
                  <a:schemeClr val="accent6"/>
                </a:solidFill>
                <a:latin typeface="DotumChe"/>
                <a:cs typeface="DotumChe"/>
              </a:rPr>
              <a:t>)]</a:t>
            </a:r>
            <a:endParaRPr sz="2000" dirty="0">
              <a:solidFill>
                <a:schemeClr val="accent6"/>
              </a:solidFill>
              <a:latin typeface="DotumChe"/>
              <a:cs typeface="DotumChe"/>
            </a:endParaRPr>
          </a:p>
          <a:p>
            <a:pPr marL="469900">
              <a:lnSpc>
                <a:spcPts val="1925"/>
              </a:lnSpc>
              <a:tabLst>
                <a:tab pos="6978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DotumChe"/>
                <a:cs typeface="DotumChe"/>
              </a:rPr>
              <a:t>1층</a:t>
            </a:r>
            <a:r>
              <a:rPr sz="2000" spc="-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:</a:t>
            </a:r>
            <a:r>
              <a:rPr sz="2000" spc="-5" dirty="0">
                <a:latin typeface="DotumChe"/>
                <a:cs typeface="DotumChe"/>
              </a:rPr>
              <a:t> </a:t>
            </a:r>
            <a:r>
              <a:rPr lang="en-US" sz="2000" dirty="0">
                <a:latin typeface="DotumChe"/>
                <a:cs typeface="DotumChe"/>
              </a:rPr>
              <a:t>Q</a:t>
            </a:r>
            <a:r>
              <a:rPr sz="2000" dirty="0" smtClean="0">
                <a:latin typeface="DotumChe"/>
                <a:cs typeface="DotumChe"/>
              </a:rPr>
              <a:t>0</a:t>
            </a:r>
            <a:r>
              <a:rPr sz="2000" dirty="0">
                <a:latin typeface="DotumChe"/>
                <a:cs typeface="DotumChe"/>
              </a:rPr>
              <a:t>에</a:t>
            </a:r>
            <a:r>
              <a:rPr sz="2000" spc="-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1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spc="-25" dirty="0">
                <a:latin typeface="DotumChe"/>
                <a:cs typeface="DotumChe"/>
              </a:rPr>
              <a:t>표시</a:t>
            </a:r>
            <a:endParaRPr sz="2000" dirty="0">
              <a:latin typeface="DotumChe"/>
              <a:cs typeface="DotumChe"/>
            </a:endParaRPr>
          </a:p>
          <a:p>
            <a:pPr marL="469900">
              <a:lnSpc>
                <a:spcPts val="1925"/>
              </a:lnSpc>
              <a:tabLst>
                <a:tab pos="6978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DotumChe"/>
                <a:cs typeface="DotumChe"/>
              </a:rPr>
              <a:t>이동중</a:t>
            </a:r>
            <a:r>
              <a:rPr sz="2000" spc="-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: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lang="en-US" sz="2000" dirty="0">
                <a:latin typeface="DotumChe"/>
                <a:cs typeface="DotumChe"/>
              </a:rPr>
              <a:t>Q</a:t>
            </a:r>
            <a:r>
              <a:rPr sz="2000" dirty="0" smtClean="0">
                <a:latin typeface="DotumChe"/>
                <a:cs typeface="DotumChe"/>
              </a:rPr>
              <a:t>0</a:t>
            </a:r>
            <a:r>
              <a:rPr sz="2000" dirty="0">
                <a:latin typeface="DotumChe"/>
                <a:cs typeface="DotumChe"/>
              </a:rPr>
              <a:t>에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8</a:t>
            </a:r>
            <a:r>
              <a:rPr sz="2000" spc="-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표시</a:t>
            </a:r>
            <a:r>
              <a:rPr sz="2000" spc="-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(1초마다</a:t>
            </a:r>
            <a:r>
              <a:rPr sz="2000" spc="-5" dirty="0">
                <a:latin typeface="DotumChe"/>
                <a:cs typeface="DotumChe"/>
              </a:rPr>
              <a:t> </a:t>
            </a:r>
            <a:r>
              <a:rPr sz="2000" spc="-10" dirty="0">
                <a:latin typeface="DotumChe"/>
                <a:cs typeface="DotumChe"/>
              </a:rPr>
              <a:t>깜박거림)</a:t>
            </a:r>
            <a:endParaRPr sz="2000" dirty="0">
              <a:latin typeface="DotumChe"/>
              <a:cs typeface="DotumChe"/>
            </a:endParaRPr>
          </a:p>
          <a:p>
            <a:pPr marL="469900">
              <a:lnSpc>
                <a:spcPts val="1985"/>
              </a:lnSpc>
              <a:tabLst>
                <a:tab pos="6978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DotumChe"/>
                <a:cs typeface="DotumChe"/>
              </a:rPr>
              <a:t>2층</a:t>
            </a:r>
            <a:r>
              <a:rPr sz="2000" spc="-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:</a:t>
            </a:r>
            <a:r>
              <a:rPr sz="2000" spc="-5" dirty="0">
                <a:latin typeface="DotumChe"/>
                <a:cs typeface="DotumChe"/>
              </a:rPr>
              <a:t> </a:t>
            </a:r>
            <a:r>
              <a:rPr lang="en-US" sz="2000" dirty="0">
                <a:latin typeface="DotumChe"/>
                <a:cs typeface="DotumChe"/>
              </a:rPr>
              <a:t>Q</a:t>
            </a:r>
            <a:r>
              <a:rPr sz="2000" dirty="0" smtClean="0">
                <a:latin typeface="DotumChe"/>
                <a:cs typeface="DotumChe"/>
              </a:rPr>
              <a:t>0</a:t>
            </a:r>
            <a:r>
              <a:rPr sz="2000" dirty="0">
                <a:latin typeface="DotumChe"/>
                <a:cs typeface="DotumChe"/>
              </a:rPr>
              <a:t>에</a:t>
            </a:r>
            <a:r>
              <a:rPr sz="2000" spc="-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2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spc="-25" dirty="0">
                <a:latin typeface="DotumChe"/>
                <a:cs typeface="DotumChe"/>
              </a:rPr>
              <a:t>표시</a:t>
            </a:r>
            <a:endParaRPr sz="2000" dirty="0">
              <a:latin typeface="DotumChe"/>
              <a:cs typeface="DotumChe"/>
            </a:endParaRPr>
          </a:p>
          <a:p>
            <a:pPr marL="12700">
              <a:lnSpc>
                <a:spcPts val="2345"/>
              </a:lnSpc>
              <a:spcBef>
                <a:spcPts val="275"/>
              </a:spcBef>
              <a:tabLst>
                <a:tab pos="2406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lang="en-US" sz="2000" dirty="0" smtClean="0">
                <a:solidFill>
                  <a:schemeClr val="accent6"/>
                </a:solidFill>
                <a:latin typeface="Arial"/>
                <a:cs typeface="Arial"/>
              </a:rPr>
              <a:t>[</a:t>
            </a:r>
            <a:r>
              <a:rPr sz="2000" spc="-20" dirty="0" err="1" smtClean="0">
                <a:solidFill>
                  <a:schemeClr val="accent6"/>
                </a:solidFill>
                <a:latin typeface="DotumChe"/>
                <a:cs typeface="DotumChe"/>
              </a:rPr>
              <a:t>초기상태</a:t>
            </a:r>
            <a:r>
              <a:rPr lang="en-US" sz="2000" spc="-20" dirty="0" smtClean="0">
                <a:solidFill>
                  <a:schemeClr val="accent6"/>
                </a:solidFill>
                <a:latin typeface="DotumChe"/>
                <a:cs typeface="DotumChe"/>
              </a:rPr>
              <a:t>]</a:t>
            </a:r>
            <a:endParaRPr sz="2000" dirty="0">
              <a:solidFill>
                <a:schemeClr val="accent6"/>
              </a:solidFill>
              <a:latin typeface="DotumChe"/>
              <a:cs typeface="DotumChe"/>
            </a:endParaRPr>
          </a:p>
          <a:p>
            <a:pPr marL="469900">
              <a:lnSpc>
                <a:spcPts val="1930"/>
              </a:lnSpc>
              <a:tabLst>
                <a:tab pos="6978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DotumChe"/>
                <a:cs typeface="DotumChe"/>
              </a:rPr>
              <a:t>엘리베이터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위치는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spc="-25" dirty="0">
                <a:latin typeface="DotumChe"/>
                <a:cs typeface="DotumChe"/>
              </a:rPr>
              <a:t>1층</a:t>
            </a:r>
            <a:endParaRPr sz="2000" dirty="0">
              <a:latin typeface="DotumChe"/>
              <a:cs typeface="DotumChe"/>
            </a:endParaRPr>
          </a:p>
          <a:p>
            <a:pPr marL="469900">
              <a:lnSpc>
                <a:spcPts val="1985"/>
              </a:lnSpc>
              <a:tabLst>
                <a:tab pos="6978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DotumChe"/>
                <a:cs typeface="DotumChe"/>
              </a:rPr>
              <a:t>엘리베이터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문은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spc="-10" dirty="0">
                <a:latin typeface="DotumChe"/>
                <a:cs typeface="DotumChe"/>
              </a:rPr>
              <a:t>Close</a:t>
            </a:r>
            <a:endParaRPr sz="2000" dirty="0">
              <a:latin typeface="DotumChe"/>
              <a:cs typeface="DotumCh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5143499"/>
            <a:ext cx="7621270" cy="138811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2406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DotumChe"/>
                <a:cs typeface="DotumChe"/>
              </a:rPr>
              <a:t>엘리베이터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층간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이동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시간은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10초,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층간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이동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직후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문이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spc="-20" dirty="0">
                <a:latin typeface="DotumChe"/>
                <a:cs typeface="DotumChe"/>
              </a:rPr>
              <a:t>open</a:t>
            </a:r>
            <a:endParaRPr sz="2000" dirty="0">
              <a:latin typeface="DotumChe"/>
              <a:cs typeface="DotumChe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  <a:tabLst>
                <a:tab pos="2406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DotumChe"/>
                <a:cs typeface="DotumChe"/>
              </a:rPr>
              <a:t>버튼</a:t>
            </a:r>
            <a:r>
              <a:rPr sz="2000" spc="-15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취소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기능은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없는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dirty="0">
                <a:latin typeface="DotumChe"/>
                <a:cs typeface="DotumChe"/>
              </a:rPr>
              <a:t>것으로</a:t>
            </a:r>
            <a:r>
              <a:rPr sz="2000" spc="-10" dirty="0">
                <a:latin typeface="DotumChe"/>
                <a:cs typeface="DotumChe"/>
              </a:rPr>
              <a:t> </a:t>
            </a:r>
            <a:r>
              <a:rPr sz="2000" spc="-25" dirty="0">
                <a:latin typeface="DotumChe"/>
                <a:cs typeface="DotumChe"/>
              </a:rPr>
              <a:t>가정</a:t>
            </a:r>
            <a:endParaRPr sz="2000" dirty="0">
              <a:latin typeface="DotumChe"/>
              <a:cs typeface="DotumChe"/>
            </a:endParaRPr>
          </a:p>
          <a:p>
            <a:pPr>
              <a:lnSpc>
                <a:spcPct val="100000"/>
              </a:lnSpc>
            </a:pPr>
            <a:endParaRPr sz="2300" dirty="0">
              <a:latin typeface="DotumChe"/>
              <a:cs typeface="DotumChe"/>
            </a:endParaRPr>
          </a:p>
          <a:p>
            <a:pPr marL="12700">
              <a:lnSpc>
                <a:spcPct val="100000"/>
              </a:lnSpc>
              <a:tabLst>
                <a:tab pos="240665" algn="l"/>
              </a:tabLst>
            </a:pPr>
            <a:r>
              <a:rPr sz="2000" spc="-50" dirty="0">
                <a:solidFill>
                  <a:srgbClr val="0070C0"/>
                </a:solidFill>
                <a:latin typeface="Arial"/>
                <a:cs typeface="Arial"/>
              </a:rPr>
              <a:t>•</a:t>
            </a:r>
            <a:r>
              <a:rPr sz="2000" dirty="0">
                <a:solidFill>
                  <a:srgbClr val="0070C0"/>
                </a:solidFill>
                <a:latin typeface="Arial"/>
                <a:cs typeface="Arial"/>
              </a:rPr>
              <a:t>	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그</a:t>
            </a:r>
            <a:r>
              <a:rPr sz="2000" spc="-25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외</a:t>
            </a:r>
            <a:r>
              <a:rPr sz="2000" spc="-15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메커니즘은</a:t>
            </a:r>
            <a:r>
              <a:rPr sz="2000" spc="-15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일반적인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엘리베이터</a:t>
            </a:r>
            <a:r>
              <a:rPr sz="2000" spc="-15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동작</a:t>
            </a:r>
            <a:r>
              <a:rPr sz="2000" spc="-15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dirty="0">
                <a:solidFill>
                  <a:srgbClr val="0070C0"/>
                </a:solidFill>
                <a:latin typeface="DotumChe"/>
                <a:cs typeface="DotumChe"/>
              </a:rPr>
              <a:t>메커니즘을</a:t>
            </a:r>
            <a:r>
              <a:rPr sz="2000" spc="-10" dirty="0">
                <a:solidFill>
                  <a:srgbClr val="0070C0"/>
                </a:solidFill>
                <a:latin typeface="DotumChe"/>
                <a:cs typeface="DotumChe"/>
              </a:rPr>
              <a:t> </a:t>
            </a:r>
            <a:r>
              <a:rPr sz="2000" spc="-25" dirty="0">
                <a:solidFill>
                  <a:srgbClr val="0070C0"/>
                </a:solidFill>
                <a:latin typeface="DotumChe"/>
                <a:cs typeface="DotumChe"/>
              </a:rPr>
              <a:t>따름</a:t>
            </a:r>
            <a:endParaRPr sz="2000" dirty="0">
              <a:latin typeface="DotumChe"/>
              <a:cs typeface="DotumChe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457200" y="4105368"/>
            <a:ext cx="10668000" cy="911147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fontAlgn="t"/>
            <a:r>
              <a:rPr lang="en-US" altLang="ko-KR" sz="2000" dirty="0" smtClean="0">
                <a:solidFill>
                  <a:schemeClr val="accent6"/>
                </a:solidFill>
              </a:rPr>
              <a:t>[</a:t>
            </a:r>
            <a:r>
              <a:rPr lang="ko-KR" altLang="ko-KR" sz="2000" dirty="0" smtClean="0">
                <a:solidFill>
                  <a:schemeClr val="accent6"/>
                </a:solidFill>
              </a:rPr>
              <a:t>엘리베이터 문은 기본적으로 </a:t>
            </a:r>
            <a:r>
              <a:rPr lang="ko-KR" altLang="ko-KR" sz="2000" dirty="0" err="1" smtClean="0">
                <a:solidFill>
                  <a:schemeClr val="accent6"/>
                </a:solidFill>
              </a:rPr>
              <a:t>Open</a:t>
            </a:r>
            <a:r>
              <a:rPr lang="ko-KR" altLang="ko-KR" sz="2000" dirty="0" smtClean="0">
                <a:solidFill>
                  <a:schemeClr val="accent6"/>
                </a:solidFill>
              </a:rPr>
              <a:t> 후 5초 뒤</a:t>
            </a:r>
            <a:r>
              <a:rPr lang="en-US" altLang="ko-KR" sz="2000" dirty="0" smtClean="0">
                <a:solidFill>
                  <a:schemeClr val="accent6"/>
                </a:solidFill>
              </a:rPr>
              <a:t> </a:t>
            </a:r>
            <a:r>
              <a:rPr lang="ko-KR" altLang="ko-KR" sz="2000" dirty="0" err="1" smtClean="0">
                <a:solidFill>
                  <a:schemeClr val="accent6"/>
                </a:solidFill>
              </a:rPr>
              <a:t>Close</a:t>
            </a:r>
            <a:r>
              <a:rPr lang="en-US" altLang="ko-KR" sz="2000" dirty="0" smtClean="0">
                <a:solidFill>
                  <a:schemeClr val="accent6"/>
                </a:solidFill>
              </a:rPr>
              <a:t>]</a:t>
            </a:r>
            <a:endParaRPr lang="ko-KR" altLang="ko-KR" sz="2000" dirty="0" smtClean="0">
              <a:solidFill>
                <a:schemeClr val="accent6"/>
              </a:solidFill>
            </a:endParaRPr>
          </a:p>
          <a:p>
            <a:pPr fontAlgn="t"/>
            <a:r>
              <a:rPr lang="ko-KR" altLang="ko-KR" dirty="0" smtClean="0"/>
              <a:t>엘리베이터가 </a:t>
            </a:r>
            <a:r>
              <a:rPr lang="en-US" altLang="ko-KR" dirty="0" smtClean="0"/>
              <a:t>2</a:t>
            </a:r>
            <a:r>
              <a:rPr lang="ko-KR" altLang="ko-KR" dirty="0" smtClean="0"/>
              <a:t>층에 있고 문이 </a:t>
            </a:r>
            <a:r>
              <a:rPr lang="ko-KR" altLang="ko-KR" dirty="0" err="1" smtClean="0"/>
              <a:t>Close</a:t>
            </a:r>
            <a:r>
              <a:rPr lang="ko-KR" altLang="ko-KR" dirty="0" smtClean="0"/>
              <a:t> 되기 전일</a:t>
            </a:r>
            <a:r>
              <a:rPr lang="en-US" altLang="ko-KR" dirty="0" smtClean="0"/>
              <a:t> </a:t>
            </a:r>
            <a:r>
              <a:rPr lang="ko-KR" altLang="ko-KR" dirty="0" smtClean="0"/>
              <a:t>때 SW6</a:t>
            </a:r>
            <a:r>
              <a:rPr lang="en-US" altLang="ko-KR" dirty="0" smtClean="0"/>
              <a:t>(2</a:t>
            </a:r>
            <a:r>
              <a:rPr lang="ko-KR" altLang="ko-KR" dirty="0" smtClean="0"/>
              <a:t>층</a:t>
            </a:r>
            <a:r>
              <a:rPr lang="ko-KR" altLang="en-US" dirty="0" smtClean="0"/>
              <a:t>에서</a:t>
            </a:r>
            <a:r>
              <a:rPr lang="ko-KR" altLang="ko-KR" dirty="0" smtClean="0"/>
              <a:t> 내려가기 버튼</a:t>
            </a:r>
            <a:r>
              <a:rPr lang="en-US" altLang="ko-KR" dirty="0" smtClean="0"/>
              <a:t>)</a:t>
            </a:r>
            <a:r>
              <a:rPr lang="ko-KR" altLang="en-US" dirty="0" smtClean="0"/>
              <a:t>누르면</a:t>
            </a:r>
            <a:r>
              <a:rPr lang="ko-KR" altLang="ko-KR" dirty="0" smtClean="0"/>
              <a:t> 다시 5초 </a:t>
            </a:r>
            <a:r>
              <a:rPr lang="ko-KR" altLang="ko-KR" dirty="0" err="1" smtClean="0"/>
              <a:t>카운팅</a:t>
            </a:r>
            <a:endParaRPr lang="ko-KR" altLang="ko-KR" dirty="0" smtClean="0"/>
          </a:p>
          <a:p>
            <a:pPr fontAlgn="t"/>
            <a:r>
              <a:rPr lang="ko-KR" altLang="ko-KR" dirty="0" smtClean="0"/>
              <a:t>엘리베이터가 </a:t>
            </a:r>
            <a:r>
              <a:rPr lang="en-US" altLang="ko-KR" dirty="0" smtClean="0"/>
              <a:t>1</a:t>
            </a:r>
            <a:r>
              <a:rPr lang="ko-KR" altLang="ko-KR" dirty="0" smtClean="0"/>
              <a:t>층에 있고 문이 </a:t>
            </a:r>
            <a:r>
              <a:rPr lang="ko-KR" altLang="ko-KR" dirty="0" err="1" smtClean="0"/>
              <a:t>Close</a:t>
            </a:r>
            <a:r>
              <a:rPr lang="ko-KR" altLang="ko-KR" dirty="0" smtClean="0"/>
              <a:t> 되기 전일</a:t>
            </a:r>
            <a:r>
              <a:rPr lang="en-US" altLang="ko-KR" dirty="0" smtClean="0"/>
              <a:t> </a:t>
            </a:r>
            <a:r>
              <a:rPr lang="ko-KR" altLang="ko-KR" dirty="0" smtClean="0"/>
              <a:t>때 SW9</a:t>
            </a:r>
            <a:r>
              <a:rPr lang="en-US" altLang="ko-KR" dirty="0" smtClean="0"/>
              <a:t>(1</a:t>
            </a:r>
            <a:r>
              <a:rPr lang="ko-KR" altLang="en-US" dirty="0" smtClean="0"/>
              <a:t>층에서 올라가기 버튼</a:t>
            </a:r>
            <a:r>
              <a:rPr lang="en-US" altLang="ko-KR" dirty="0" smtClean="0"/>
              <a:t>)</a:t>
            </a:r>
            <a:r>
              <a:rPr lang="ko-KR" altLang="en-US" dirty="0" smtClean="0"/>
              <a:t>누르면 </a:t>
            </a:r>
            <a:r>
              <a:rPr lang="ko-KR" altLang="ko-KR" dirty="0" smtClean="0"/>
              <a:t>다시 5초 </a:t>
            </a:r>
            <a:r>
              <a:rPr lang="ko-KR" altLang="ko-KR" dirty="0" err="1" smtClean="0"/>
              <a:t>카운팅</a:t>
            </a:r>
            <a:endParaRPr lang="ko-KR" altLang="ko-K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271</Words>
  <Application>Microsoft Office PowerPoint</Application>
  <PresentationFormat>와이드스크린</PresentationFormat>
  <Paragraphs>64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Malgun Gothic</vt:lpstr>
      <vt:lpstr>Calibri</vt:lpstr>
      <vt:lpstr>Malgun Gothic</vt:lpstr>
      <vt:lpstr>Arial</vt:lpstr>
      <vt:lpstr>DotumChe</vt:lpstr>
      <vt:lpstr>Office Theme</vt:lpstr>
      <vt:lpstr>엘리베이터</vt:lpstr>
      <vt:lpstr>회로구성 (1)</vt:lpstr>
      <vt:lpstr>회로구성 (2)</vt:lpstr>
      <vt:lpstr>회로구성 (3)</vt:lpstr>
      <vt:lpstr>회로구성 (4)</vt:lpstr>
      <vt:lpstr>PowerPoint 프레젠테이션</vt:lpstr>
      <vt:lpstr>원하는 HW 동작결과 (1)</vt:lpstr>
      <vt:lpstr>원하는 HW 동작결과 (2)</vt:lpstr>
      <vt:lpstr>원하는 HW 동작결과 (3)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도어락</dc:title>
  <dc:creator>user</dc:creator>
  <cp:lastModifiedBy>관리자</cp:lastModifiedBy>
  <cp:revision>18</cp:revision>
  <dcterms:created xsi:type="dcterms:W3CDTF">2022-11-10T04:00:20Z</dcterms:created>
  <dcterms:modified xsi:type="dcterms:W3CDTF">2022-11-10T05:36:56Z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2022-10-11T00:00:00Z</vt:filetime>
  </property>
  <property fmtid="{D5CDD505-2E9C-101B-9397-08002B2CF9AE}" pid="3" name="Creator">
    <vt:lpwstr>PowerPoint용 Acrobat PDFMaker 11</vt:lpwstr>
  </property>
  <property fmtid="{D5CDD505-2E9C-101B-9397-08002B2CF9AE}" pid="4" name="LastSaved">
    <vt:filetime>2022-11-10T00:00:00Z</vt:filetime>
  </property>
</Properties>
</file>